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477" r:id="rId5"/>
    <p:sldId id="481" r:id="rId6"/>
    <p:sldId id="479" r:id="rId7"/>
    <p:sldId id="487" r:id="rId8"/>
    <p:sldId id="493" r:id="rId9"/>
    <p:sldId id="494" r:id="rId10"/>
    <p:sldId id="495" r:id="rId11"/>
    <p:sldId id="473" r:id="rId12"/>
    <p:sldId id="488" r:id="rId13"/>
    <p:sldId id="470" r:id="rId14"/>
    <p:sldId id="489" r:id="rId15"/>
    <p:sldId id="293" r:id="rId16"/>
  </p:sldIdLst>
  <p:sldSz cx="12190730" cy="6858000"/>
  <p:notesSz cx="6858000" cy="9144000"/>
  <p:custDataLst>
    <p:tags r:id="rId20"/>
  </p:custDataLst>
  <p:defaultTextStyle>
    <a:defPPr>
      <a:defRPr lang="zh-CN"/>
    </a:defPPr>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1pPr>
    <a:lvl2pPr marL="457200" lvl="1"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5pPr>
    <a:lvl6pPr marL="2286000" lvl="5"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6pPr>
    <a:lvl7pPr marL="2743200" lvl="6"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7pPr>
    <a:lvl8pPr marL="3200400" lvl="7"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8pPr>
    <a:lvl9pPr marL="3657600" lvl="8" indent="0" algn="l" defTabSz="914400" rtl="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86006A"/>
    <a:srgbClr val="0555F5"/>
    <a:srgbClr val="48A8EA"/>
    <a:srgbClr val="9C29A5"/>
    <a:srgbClr val="0973DD"/>
    <a:srgbClr val="C373C5"/>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390"/>
    <p:restoredTop sz="94646"/>
  </p:normalViewPr>
  <p:slideViewPr>
    <p:cSldViewPr showGuides="1">
      <p:cViewPr varScale="1">
        <p:scale>
          <a:sx n="87" d="100"/>
          <a:sy n="87" d="100"/>
        </p:scale>
        <p:origin x="204" y="66"/>
      </p:cViewPr>
      <p:guideLst>
        <p:guide orient="horz" pos="2253"/>
        <p:guide pos="6956"/>
      </p:guideLst>
    </p:cSldViewPr>
  </p:slideViewPr>
  <p:outlineViewPr>
    <p:cViewPr>
      <p:scale>
        <a:sx n="33" d="100"/>
        <a:sy n="33" d="100"/>
      </p:scale>
      <p:origin x="0" y="0"/>
    </p:cViewPr>
  </p:outlin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86.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buFontTx/>
              <a:buNone/>
              <a:defRPr sz="1200" noProof="1">
                <a:latin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buFontTx/>
              <a:buNone/>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mn-lt"/>
              <a:ea typeface="+mn-ea"/>
              <a:cs typeface="+mn-cs"/>
            </a:endParaRPr>
          </a:p>
        </p:txBody>
      </p:sp>
      <p:sp>
        <p:nvSpPr>
          <p:cNvPr id="13316" name="幻灯片图像占位符 3"/>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buFontTx/>
              <a:buNone/>
              <a:defRPr sz="1200" noProof="1">
                <a:latin typeface="Arial" panose="020B0604020202020204" pitchFamily="34" charset="0"/>
              </a:defRPr>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buFontTx/>
              <a:buNone/>
              <a:defRPr sz="1200" noProof="1">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149D7A0-F418-4A2E-8DA9-9D7D1B456665}" type="slidenum">
              <a:rPr kumimoji="0" lang="zh-CN" altLang="en-US" sz="1200" b="0" i="0" u="none" strike="noStrike" kern="1200" cap="none" spc="0" normalizeH="0" baseline="0" noProof="1">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幻灯片图像占位符 1"/>
          <p:cNvSpPr>
            <a:spLocks noGrp="1" noRot="1" noChangeAspect="1" noTextEdit="1"/>
          </p:cNvSpPr>
          <p:nvPr>
            <p:ph type="sldImg"/>
          </p:nvPr>
        </p:nvSpPr>
        <p:spPr>
          <a:ln>
            <a:miter lim="800000"/>
          </a:ln>
        </p:spPr>
      </p:sp>
      <p:sp>
        <p:nvSpPr>
          <p:cNvPr id="15363"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rtlCol="0" anchor="b"/>
          <a:lstStyle/>
          <a:p>
            <a:pPr marL="0" marR="0" lvl="0" indent="0" algn="r" defTabSz="914400" rtl="0" eaLnBrk="1" fontAlgn="auto" latinLnBrk="0" hangingPunct="1">
              <a:lnSpc>
                <a:spcPct val="100000"/>
              </a:lnSpc>
              <a:spcBef>
                <a:spcPct val="0"/>
              </a:spcBef>
              <a:spcAft>
                <a:spcPct val="0"/>
              </a:spcAft>
              <a:buClrTx/>
              <a:buSzTx/>
              <a:buFontTx/>
              <a:buNone/>
              <a:defRPr/>
            </a:pPr>
            <a:fld id="{1F1E26D0-777F-4F24-9290-97A06D14F5AB}" type="slidenum">
              <a:rPr kumimoji="0" lang="zh-CN" altLang="en-US" sz="1200" b="0" i="0" u="none" strike="noStrike" kern="1200" cap="none" spc="0" normalizeH="0" baseline="0" noProof="1">
                <a:ln>
                  <a:noFill/>
                </a:ln>
                <a:solidFill>
                  <a:schemeClr val="tx1"/>
                </a:solidFill>
                <a:effectLst/>
                <a:uLnTx/>
                <a:uFillTx/>
                <a:latin typeface="+mn-lt"/>
                <a:ea typeface="+mn-ea"/>
                <a:cs typeface="+mn-cs"/>
                <a:sym typeface="+mn-ea"/>
              </a:rPr>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幻灯片图像占位符 1"/>
          <p:cNvSpPr>
            <a:spLocks noGrp="1" noRot="1" noChangeAspect="1" noTextEdit="1"/>
          </p:cNvSpPr>
          <p:nvPr>
            <p:ph type="sldImg"/>
          </p:nvPr>
        </p:nvSpPr>
        <p:spPr>
          <a:ln>
            <a:miter lim="800000"/>
          </a:ln>
        </p:spPr>
      </p:sp>
      <p:sp>
        <p:nvSpPr>
          <p:cNvPr id="28675" name="备注占位符 2"/>
          <p:cNvSpPr>
            <a:spLocks noGrp="1"/>
          </p:cNvSpPr>
          <p:nvPr>
            <p:ph type="body"/>
          </p:nvPr>
        </p:nvSpPr>
        <p:spPr/>
        <p:txBody>
          <a:bodyPr wrap="square" lIns="91440" tIns="45720" rIns="91440" bIns="45720" anchor="t"/>
          <a:p>
            <a:pPr lvl="0" eaLnBrk="1" hangingPunct="1"/>
            <a:endParaRPr lang="zh-CN" altLang="en-US" dirty="0"/>
          </a:p>
        </p:txBody>
      </p:sp>
      <p:sp>
        <p:nvSpPr>
          <p:cNvPr id="26627"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rtlCol="0" anchor="b"/>
          <a:lstStyle/>
          <a:p>
            <a:pPr marL="0" marR="0" lvl="0" indent="0" algn="r" defTabSz="914400" rtl="0" eaLnBrk="1" fontAlgn="auto" latinLnBrk="0" hangingPunct="1">
              <a:lnSpc>
                <a:spcPct val="100000"/>
              </a:lnSpc>
              <a:spcBef>
                <a:spcPct val="0"/>
              </a:spcBef>
              <a:spcAft>
                <a:spcPct val="0"/>
              </a:spcAft>
              <a:buClrTx/>
              <a:buSzTx/>
              <a:buFontTx/>
              <a:buNone/>
              <a:defRPr/>
            </a:pPr>
            <a:fld id="{76C6A38C-FFBA-456B-AFEF-7996E422DC76}" type="slidenum">
              <a:rPr kumimoji="0" lang="zh-CN" altLang="en-US" sz="1200" b="0" i="0" u="none" strike="noStrike" kern="1200" cap="none" spc="0" normalizeH="0" baseline="0" noProof="1">
                <a:ln>
                  <a:noFill/>
                </a:ln>
                <a:solidFill>
                  <a:schemeClr val="tx1"/>
                </a:solidFill>
                <a:effectLst/>
                <a:uLnTx/>
                <a:uFillTx/>
                <a:latin typeface="+mn-lt"/>
                <a:ea typeface="+mn-ea"/>
                <a:cs typeface="+mn-cs"/>
                <a:sym typeface="+mn-ea"/>
              </a:rPr>
            </a:fld>
            <a:endParaRPr kumimoji="0" lang="zh-CN" altLang="en-US" sz="1200" b="0" i="0" u="none" strike="noStrike" kern="1200" cap="none" spc="0" normalizeH="0" baseline="0" noProof="1">
              <a:ln>
                <a:noFill/>
              </a:ln>
              <a:solidFill>
                <a:schemeClr val="tx1"/>
              </a:solidFill>
              <a:effectLst/>
              <a:uLnTx/>
              <a:uFillTx/>
              <a:latin typeface="+mn-lt"/>
              <a:ea typeface="+mn-ea"/>
              <a:cs typeface="+mn-c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8" name="任意多边形 9"/>
          <p:cNvSpPr/>
          <p:nvPr>
            <p:custDataLst>
              <p:tags r:id="rId2"/>
            </p:custDataLst>
          </p:nvPr>
        </p:nvSpPr>
        <p:spPr>
          <a:xfrm flipH="1">
            <a:off x="0" y="1414463"/>
            <a:ext cx="9844088" cy="4029075"/>
          </a:xfrm>
          <a:custGeom>
            <a:avLst/>
            <a:gdLst>
              <a:gd name="connsiteX0" fmla="*/ 1112084 w 10384877"/>
              <a:gd name="connsiteY0" fmla="*/ 0 h 4248472"/>
              <a:gd name="connsiteX1" fmla="*/ 10384877 w 10384877"/>
              <a:gd name="connsiteY1" fmla="*/ 0 h 4248472"/>
              <a:gd name="connsiteX2" fmla="*/ 10384877 w 10384877"/>
              <a:gd name="connsiteY2" fmla="*/ 4248472 h 4248472"/>
              <a:gd name="connsiteX3" fmla="*/ 1112084 w 10384877"/>
              <a:gd name="connsiteY3" fmla="*/ 4248472 h 4248472"/>
              <a:gd name="connsiteX4" fmla="*/ 1112084 w 10384877"/>
              <a:gd name="connsiteY4" fmla="*/ 4243379 h 4248472"/>
              <a:gd name="connsiteX5" fmla="*/ 1059571 w 10384877"/>
              <a:gd name="connsiteY5" fmla="*/ 4243379 h 4248472"/>
              <a:gd name="connsiteX6" fmla="*/ 0 w 10384877"/>
              <a:gd name="connsiteY6" fmla="*/ 2124238 h 4248472"/>
              <a:gd name="connsiteX7" fmla="*/ 1059571 w 10384877"/>
              <a:gd name="connsiteY7" fmla="*/ 5097 h 4248472"/>
              <a:gd name="connsiteX8" fmla="*/ 1112084 w 10384877"/>
              <a:gd name="connsiteY8" fmla="*/ 5097 h 42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4877" h="4248472">
                <a:moveTo>
                  <a:pt x="1112084" y="0"/>
                </a:moveTo>
                <a:lnTo>
                  <a:pt x="10384877" y="0"/>
                </a:lnTo>
                <a:lnTo>
                  <a:pt x="10384877" y="4248472"/>
                </a:lnTo>
                <a:lnTo>
                  <a:pt x="1112084" y="4248472"/>
                </a:lnTo>
                <a:lnTo>
                  <a:pt x="1112084" y="4243379"/>
                </a:lnTo>
                <a:lnTo>
                  <a:pt x="1059571" y="4243379"/>
                </a:lnTo>
                <a:lnTo>
                  <a:pt x="0" y="2124238"/>
                </a:lnTo>
                <a:lnTo>
                  <a:pt x="1059571" y="5097"/>
                </a:lnTo>
                <a:lnTo>
                  <a:pt x="1112084" y="5097"/>
                </a:lnTo>
                <a:close/>
              </a:path>
            </a:pathLst>
          </a:custGeom>
          <a:solidFill>
            <a:schemeClr val="accent1">
              <a:alpha val="69804"/>
            </a:schemeClr>
          </a:solidFill>
          <a:ln>
            <a:noFill/>
          </a:ln>
          <a:effectLst>
            <a:outerShdw blurRad="381000" dist="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任意多边形 10"/>
          <p:cNvSpPr/>
          <p:nvPr>
            <p:custDataLst>
              <p:tags r:id="rId3"/>
            </p:custDataLst>
          </p:nvPr>
        </p:nvSpPr>
        <p:spPr>
          <a:xfrm flipH="1">
            <a:off x="7570788" y="2278063"/>
            <a:ext cx="4619625" cy="2301875"/>
          </a:xfrm>
          <a:custGeom>
            <a:avLst/>
            <a:gdLst>
              <a:gd name="connsiteX0" fmla="*/ 0 w 4873374"/>
              <a:gd name="connsiteY0" fmla="*/ 0 h 2427072"/>
              <a:gd name="connsiteX1" fmla="*/ 3908311 w 4873374"/>
              <a:gd name="connsiteY1" fmla="*/ 0 h 2427072"/>
              <a:gd name="connsiteX2" fmla="*/ 3908311 w 4873374"/>
              <a:gd name="connsiteY2" fmla="*/ 2911 h 2427072"/>
              <a:gd name="connsiteX3" fmla="*/ 4268061 w 4873374"/>
              <a:gd name="connsiteY3" fmla="*/ 2911 h 2427072"/>
              <a:gd name="connsiteX4" fmla="*/ 4873374 w 4873374"/>
              <a:gd name="connsiteY4" fmla="*/ 1213536 h 2427072"/>
              <a:gd name="connsiteX5" fmla="*/ 4268061 w 4873374"/>
              <a:gd name="connsiteY5" fmla="*/ 2424161 h 2427072"/>
              <a:gd name="connsiteX6" fmla="*/ 3908311 w 4873374"/>
              <a:gd name="connsiteY6" fmla="*/ 2424161 h 2427072"/>
              <a:gd name="connsiteX7" fmla="*/ 3908311 w 4873374"/>
              <a:gd name="connsiteY7" fmla="*/ 2427072 h 2427072"/>
              <a:gd name="connsiteX8" fmla="*/ 0 w 4873374"/>
              <a:gd name="connsiteY8" fmla="*/ 2427072 h 242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3374" h="2427072">
                <a:moveTo>
                  <a:pt x="0" y="0"/>
                </a:moveTo>
                <a:lnTo>
                  <a:pt x="3908311" y="0"/>
                </a:lnTo>
                <a:lnTo>
                  <a:pt x="3908311" y="2911"/>
                </a:lnTo>
                <a:lnTo>
                  <a:pt x="4268061" y="2911"/>
                </a:lnTo>
                <a:lnTo>
                  <a:pt x="4873374" y="1213536"/>
                </a:lnTo>
                <a:lnTo>
                  <a:pt x="4268061" y="2424161"/>
                </a:lnTo>
                <a:lnTo>
                  <a:pt x="3908311" y="2424161"/>
                </a:lnTo>
                <a:lnTo>
                  <a:pt x="3908311" y="2427072"/>
                </a:lnTo>
                <a:lnTo>
                  <a:pt x="0" y="2427072"/>
                </a:lnTo>
                <a:close/>
              </a:path>
            </a:pathLst>
          </a:custGeom>
          <a:solidFill>
            <a:schemeClr val="accent2">
              <a:alpha val="69804"/>
            </a:schemeClr>
          </a:solidFill>
          <a:ln>
            <a:noFill/>
          </a:ln>
          <a:effectLst>
            <a:outerShdw blurRad="254000" dist="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六边形 9"/>
          <p:cNvSpPr/>
          <p:nvPr>
            <p:custDataLst>
              <p:tags r:id="rId4"/>
            </p:custDataLst>
          </p:nvPr>
        </p:nvSpPr>
        <p:spPr>
          <a:xfrm flipH="1">
            <a:off x="7827963" y="2486025"/>
            <a:ext cx="2185988" cy="1885950"/>
          </a:xfrm>
          <a:prstGeom prst="hexagon">
            <a:avLst/>
          </a:prstGeom>
          <a:solidFill>
            <a:schemeClr val="accent6"/>
          </a:solidFill>
          <a:ln>
            <a:noFill/>
          </a:ln>
          <a:effectLst>
            <a:outerShdw blurRad="317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ctrTitle"/>
          </p:nvPr>
        </p:nvSpPr>
        <p:spPr>
          <a:xfrm>
            <a:off x="546330" y="2393153"/>
            <a:ext cx="6916656" cy="1200329"/>
          </a:xfrm>
        </p:spPr>
        <p:txBody>
          <a:bodyPr anchor="b">
            <a:normAutofit/>
          </a:bodyPr>
          <a:lstStyle>
            <a:lvl1pPr algn="r">
              <a:defRPr sz="6000" b="1">
                <a:solidFill>
                  <a:schemeClr val="bg1"/>
                </a:solidFill>
              </a:defRPr>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546330" y="3685557"/>
            <a:ext cx="6916656" cy="535531"/>
          </a:xfrm>
        </p:spPr>
        <p:txBody>
          <a:bodyPr>
            <a:normAutofit/>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noProof="1"/>
              <a:t>单击此处编辑母版副标题样式</a:t>
            </a:r>
            <a:endParaRPr lang="zh-CN" altLang="en-US" noProof="1"/>
          </a:p>
        </p:txBody>
      </p:sp>
      <p:sp>
        <p:nvSpPr>
          <p:cNvPr id="12"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3" name="页脚占位符 4"/>
          <p:cNvSpPr>
            <a:spLocks noGrp="1"/>
          </p:cNvSpPr>
          <p:nvPr>
            <p:ph type="ftr" sz="quarter" idx="3"/>
            <p:custDataLst>
              <p:tags r:id="rId6"/>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灯片编号占位符 5"/>
          <p:cNvSpPr>
            <a:spLocks noGrp="1"/>
          </p:cNvSpPr>
          <p:nvPr>
            <p:ph type="sldNum" sz="quarter" idx="4"/>
            <p:custDataLst>
              <p:tags r:id="rId7"/>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F7BB5954-95E2-4468-9B17-039F2E5D796E}"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grpSp>
        <p:nvGrpSpPr>
          <p:cNvPr id="11267" name="组合 5"/>
          <p:cNvGrpSpPr/>
          <p:nvPr/>
        </p:nvGrpSpPr>
        <p:grpSpPr>
          <a:xfrm>
            <a:off x="1588" y="0"/>
            <a:ext cx="12187237" cy="87313"/>
            <a:chOff x="0" y="0"/>
            <a:chExt cx="12858751" cy="87933"/>
          </a:xfrm>
        </p:grpSpPr>
        <p:sp>
          <p:nvSpPr>
            <p:cNvPr id="9" name="矩形 8"/>
            <p:cNvSpPr/>
            <p:nvPr>
              <p:custDataLst>
                <p:tags r:id="rId2"/>
              </p:custDataLst>
            </p:nvPr>
          </p:nvSpPr>
          <p:spPr>
            <a:xfrm>
              <a:off x="0" y="0"/>
              <a:ext cx="12858751" cy="87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custDataLst>
                <p:tags r:id="rId3"/>
              </p:custDataLst>
            </p:nvPr>
          </p:nvSpPr>
          <p:spPr>
            <a:xfrm>
              <a:off x="10461868" y="0"/>
              <a:ext cx="2396883" cy="87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12" name="矩形 11"/>
          <p:cNvSpPr/>
          <p:nvPr>
            <p:custDataLst>
              <p:tags r:id="rId4"/>
            </p:custDataLst>
          </p:nvPr>
        </p:nvSpPr>
        <p:spPr>
          <a:xfrm>
            <a:off x="1588" y="87313"/>
            <a:ext cx="307975" cy="433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 name="内容占位符 6"/>
          <p:cNvSpPr>
            <a:spLocks noGrp="1"/>
          </p:cNvSpPr>
          <p:nvPr>
            <p:ph sz="quarter" idx="13"/>
          </p:nvPr>
        </p:nvSpPr>
        <p:spPr>
          <a:xfrm>
            <a:off x="838069" y="551543"/>
            <a:ext cx="10513957"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2"/>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页脚占位符 3"/>
          <p:cNvSpPr>
            <a:spLocks noGrp="1"/>
          </p:cNvSpPr>
          <p:nvPr>
            <p:ph type="ftr" sz="quarter" idx="3"/>
            <p:custDataLst>
              <p:tags r:id="rId6"/>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5" name="灯片编号占位符 4"/>
          <p:cNvSpPr>
            <a:spLocks noGrp="1"/>
          </p:cNvSpPr>
          <p:nvPr>
            <p:ph type="sldNum" sz="quarter" idx="4"/>
            <p:custDataLst>
              <p:tags r:id="rId7"/>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642C0702-5001-4B1B-A9F5-E5118AE1A6C1}"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8" name="任意多边形 9"/>
          <p:cNvSpPr/>
          <p:nvPr>
            <p:custDataLst>
              <p:tags r:id="rId2"/>
            </p:custDataLst>
          </p:nvPr>
        </p:nvSpPr>
        <p:spPr>
          <a:xfrm flipH="1">
            <a:off x="0" y="1414463"/>
            <a:ext cx="9844088" cy="4029075"/>
          </a:xfrm>
          <a:custGeom>
            <a:avLst/>
            <a:gdLst>
              <a:gd name="connsiteX0" fmla="*/ 1112084 w 10384877"/>
              <a:gd name="connsiteY0" fmla="*/ 0 h 4248472"/>
              <a:gd name="connsiteX1" fmla="*/ 10384877 w 10384877"/>
              <a:gd name="connsiteY1" fmla="*/ 0 h 4248472"/>
              <a:gd name="connsiteX2" fmla="*/ 10384877 w 10384877"/>
              <a:gd name="connsiteY2" fmla="*/ 4248472 h 4248472"/>
              <a:gd name="connsiteX3" fmla="*/ 1112084 w 10384877"/>
              <a:gd name="connsiteY3" fmla="*/ 4248472 h 4248472"/>
              <a:gd name="connsiteX4" fmla="*/ 1112084 w 10384877"/>
              <a:gd name="connsiteY4" fmla="*/ 4243379 h 4248472"/>
              <a:gd name="connsiteX5" fmla="*/ 1059571 w 10384877"/>
              <a:gd name="connsiteY5" fmla="*/ 4243379 h 4248472"/>
              <a:gd name="connsiteX6" fmla="*/ 0 w 10384877"/>
              <a:gd name="connsiteY6" fmla="*/ 2124238 h 4248472"/>
              <a:gd name="connsiteX7" fmla="*/ 1059571 w 10384877"/>
              <a:gd name="connsiteY7" fmla="*/ 5097 h 4248472"/>
              <a:gd name="connsiteX8" fmla="*/ 1112084 w 10384877"/>
              <a:gd name="connsiteY8" fmla="*/ 5097 h 4248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4877" h="4248472">
                <a:moveTo>
                  <a:pt x="1112084" y="0"/>
                </a:moveTo>
                <a:lnTo>
                  <a:pt x="10384877" y="0"/>
                </a:lnTo>
                <a:lnTo>
                  <a:pt x="10384877" y="4248472"/>
                </a:lnTo>
                <a:lnTo>
                  <a:pt x="1112084" y="4248472"/>
                </a:lnTo>
                <a:lnTo>
                  <a:pt x="1112084" y="4243379"/>
                </a:lnTo>
                <a:lnTo>
                  <a:pt x="1059571" y="4243379"/>
                </a:lnTo>
                <a:lnTo>
                  <a:pt x="0" y="2124238"/>
                </a:lnTo>
                <a:lnTo>
                  <a:pt x="1059571" y="5097"/>
                </a:lnTo>
                <a:lnTo>
                  <a:pt x="1112084" y="5097"/>
                </a:lnTo>
                <a:close/>
              </a:path>
            </a:pathLst>
          </a:custGeom>
          <a:solidFill>
            <a:schemeClr val="accent1">
              <a:alpha val="69804"/>
            </a:schemeClr>
          </a:solidFill>
          <a:ln>
            <a:noFill/>
          </a:ln>
          <a:effectLst>
            <a:outerShdw blurRad="381000" dist="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 name="任意多边形 10"/>
          <p:cNvSpPr/>
          <p:nvPr>
            <p:custDataLst>
              <p:tags r:id="rId3"/>
            </p:custDataLst>
          </p:nvPr>
        </p:nvSpPr>
        <p:spPr>
          <a:xfrm flipH="1">
            <a:off x="7570788" y="2278063"/>
            <a:ext cx="4619625" cy="2301875"/>
          </a:xfrm>
          <a:custGeom>
            <a:avLst/>
            <a:gdLst>
              <a:gd name="connsiteX0" fmla="*/ 0 w 4873374"/>
              <a:gd name="connsiteY0" fmla="*/ 0 h 2427072"/>
              <a:gd name="connsiteX1" fmla="*/ 3908311 w 4873374"/>
              <a:gd name="connsiteY1" fmla="*/ 0 h 2427072"/>
              <a:gd name="connsiteX2" fmla="*/ 3908311 w 4873374"/>
              <a:gd name="connsiteY2" fmla="*/ 2911 h 2427072"/>
              <a:gd name="connsiteX3" fmla="*/ 4268061 w 4873374"/>
              <a:gd name="connsiteY3" fmla="*/ 2911 h 2427072"/>
              <a:gd name="connsiteX4" fmla="*/ 4873374 w 4873374"/>
              <a:gd name="connsiteY4" fmla="*/ 1213536 h 2427072"/>
              <a:gd name="connsiteX5" fmla="*/ 4268061 w 4873374"/>
              <a:gd name="connsiteY5" fmla="*/ 2424161 h 2427072"/>
              <a:gd name="connsiteX6" fmla="*/ 3908311 w 4873374"/>
              <a:gd name="connsiteY6" fmla="*/ 2424161 h 2427072"/>
              <a:gd name="connsiteX7" fmla="*/ 3908311 w 4873374"/>
              <a:gd name="connsiteY7" fmla="*/ 2427072 h 2427072"/>
              <a:gd name="connsiteX8" fmla="*/ 0 w 4873374"/>
              <a:gd name="connsiteY8" fmla="*/ 2427072 h 242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3374" h="2427072">
                <a:moveTo>
                  <a:pt x="0" y="0"/>
                </a:moveTo>
                <a:lnTo>
                  <a:pt x="3908311" y="0"/>
                </a:lnTo>
                <a:lnTo>
                  <a:pt x="3908311" y="2911"/>
                </a:lnTo>
                <a:lnTo>
                  <a:pt x="4268061" y="2911"/>
                </a:lnTo>
                <a:lnTo>
                  <a:pt x="4873374" y="1213536"/>
                </a:lnTo>
                <a:lnTo>
                  <a:pt x="4268061" y="2424161"/>
                </a:lnTo>
                <a:lnTo>
                  <a:pt x="3908311" y="2424161"/>
                </a:lnTo>
                <a:lnTo>
                  <a:pt x="3908311" y="2427072"/>
                </a:lnTo>
                <a:lnTo>
                  <a:pt x="0" y="2427072"/>
                </a:lnTo>
                <a:close/>
              </a:path>
            </a:pathLst>
          </a:custGeom>
          <a:solidFill>
            <a:schemeClr val="accent2">
              <a:alpha val="69804"/>
            </a:schemeClr>
          </a:solidFill>
          <a:ln>
            <a:noFill/>
          </a:ln>
          <a:effectLst>
            <a:outerShdw blurRad="254000" dist="127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 name="六边形 9"/>
          <p:cNvSpPr/>
          <p:nvPr>
            <p:custDataLst>
              <p:tags r:id="rId4"/>
            </p:custDataLst>
          </p:nvPr>
        </p:nvSpPr>
        <p:spPr>
          <a:xfrm flipH="1">
            <a:off x="7827963" y="2486025"/>
            <a:ext cx="2185988" cy="1885950"/>
          </a:xfrm>
          <a:prstGeom prst="hexagon">
            <a:avLst/>
          </a:prstGeom>
          <a:solidFill>
            <a:schemeClr val="accent6"/>
          </a:solidFill>
          <a:ln>
            <a:noFill/>
          </a:ln>
          <a:effectLst>
            <a:outerShdw blurRad="317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623295" y="2365122"/>
            <a:ext cx="6818202" cy="1200329"/>
          </a:xfrm>
        </p:spPr>
        <p:txBody>
          <a:bodyPr anchor="b">
            <a:normAutofit/>
          </a:bodyPr>
          <a:lstStyle>
            <a:lvl1pPr algn="r">
              <a:defRPr sz="6000" b="1">
                <a:solidFill>
                  <a:schemeClr val="bg1"/>
                </a:solidFill>
              </a:defRPr>
            </a:lvl1pPr>
          </a:lstStyle>
          <a:p>
            <a:r>
              <a:rPr lang="zh-CN" altLang="en-US" noProof="1"/>
              <a:t>单击此处编辑母版标题样式</a:t>
            </a:r>
            <a:endParaRPr lang="zh-CN" altLang="en-US" noProof="1"/>
          </a:p>
        </p:txBody>
      </p:sp>
      <p:sp>
        <p:nvSpPr>
          <p:cNvPr id="10" name="内容占位符 9"/>
          <p:cNvSpPr>
            <a:spLocks noGrp="1"/>
          </p:cNvSpPr>
          <p:nvPr>
            <p:ph sz="quarter" idx="13"/>
          </p:nvPr>
        </p:nvSpPr>
        <p:spPr>
          <a:xfrm>
            <a:off x="623791" y="3637459"/>
            <a:ext cx="6817247" cy="655637"/>
          </a:xfrm>
        </p:spPr>
        <p:txBody>
          <a:bodyPr/>
          <a:lstStyle>
            <a:lvl1pPr marL="0" indent="0" algn="r">
              <a:buNone/>
              <a:defRPr b="1">
                <a:solidFill>
                  <a:schemeClr val="bg1"/>
                </a:solidFill>
              </a:defRPr>
            </a:lvl1pPr>
          </a:lstStyle>
          <a:p>
            <a:pPr lvl="0"/>
            <a:r>
              <a:rPr lang="zh-CN" altLang="en-US" noProof="1"/>
              <a:t>单击此处编辑母版文本样式</a:t>
            </a:r>
            <a:endParaRPr lang="zh-CN" altLang="en-US" noProof="1"/>
          </a:p>
        </p:txBody>
      </p:sp>
      <p:sp>
        <p:nvSpPr>
          <p:cNvPr id="12" name="日期占位符 2"/>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3" name="页脚占位符 3"/>
          <p:cNvSpPr>
            <a:spLocks noGrp="1"/>
          </p:cNvSpPr>
          <p:nvPr>
            <p:ph type="ftr" sz="quarter" idx="3"/>
            <p:custDataLst>
              <p:tags r:id="rId6"/>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灯片编号占位符 4"/>
          <p:cNvSpPr>
            <a:spLocks noGrp="1"/>
          </p:cNvSpPr>
          <p:nvPr>
            <p:ph type="sldNum" sz="quarter" idx="4"/>
            <p:custDataLst>
              <p:tags r:id="rId7"/>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89298FCA-387A-4C9A-9B73-BBC9ADDFEB97}"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grpSp>
        <p:nvGrpSpPr>
          <p:cNvPr id="3075" name="组合 6"/>
          <p:cNvGrpSpPr/>
          <p:nvPr/>
        </p:nvGrpSpPr>
        <p:grpSpPr>
          <a:xfrm>
            <a:off x="1588" y="0"/>
            <a:ext cx="12187237" cy="87313"/>
            <a:chOff x="0" y="0"/>
            <a:chExt cx="12858751" cy="87933"/>
          </a:xfrm>
        </p:grpSpPr>
        <p:sp>
          <p:nvSpPr>
            <p:cNvPr id="9" name="矩形 8"/>
            <p:cNvSpPr/>
            <p:nvPr>
              <p:custDataLst>
                <p:tags r:id="rId2"/>
              </p:custDataLst>
            </p:nvPr>
          </p:nvSpPr>
          <p:spPr>
            <a:xfrm>
              <a:off x="0" y="0"/>
              <a:ext cx="12858751" cy="87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custDataLst>
                <p:tags r:id="rId3"/>
              </p:custDataLst>
            </p:nvPr>
          </p:nvSpPr>
          <p:spPr>
            <a:xfrm>
              <a:off x="10461868" y="0"/>
              <a:ext cx="2396883" cy="87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12" name="矩形 11"/>
          <p:cNvSpPr/>
          <p:nvPr>
            <p:custDataLst>
              <p:tags r:id="rId4"/>
            </p:custDataLst>
          </p:nvPr>
        </p:nvSpPr>
        <p:spPr>
          <a:xfrm>
            <a:off x="1588" y="87313"/>
            <a:ext cx="307975" cy="433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页脚占位符 4"/>
          <p:cNvSpPr>
            <a:spLocks noGrp="1"/>
          </p:cNvSpPr>
          <p:nvPr>
            <p:ph type="ftr" sz="quarter" idx="3"/>
            <p:custDataLst>
              <p:tags r:id="rId6"/>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5" name="灯片编号占位符 5"/>
          <p:cNvSpPr>
            <a:spLocks noGrp="1"/>
          </p:cNvSpPr>
          <p:nvPr>
            <p:ph type="sldNum" sz="quarter" idx="4"/>
            <p:custDataLst>
              <p:tags r:id="rId7"/>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54C777B3-4D4C-4BC8-9F26-9D15C6A0EF3E}"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cxnSp>
        <p:nvCxnSpPr>
          <p:cNvPr id="8" name="直接连接符 7"/>
          <p:cNvCxnSpPr/>
          <p:nvPr>
            <p:custDataLst>
              <p:tags r:id="rId2"/>
            </p:custDataLst>
          </p:nvPr>
        </p:nvCxnSpPr>
        <p:spPr>
          <a:xfrm flipV="1">
            <a:off x="4295775" y="2327275"/>
            <a:ext cx="0" cy="1893888"/>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4475729" y="2391808"/>
            <a:ext cx="6011120" cy="978729"/>
          </a:xfrm>
        </p:spPr>
        <p:txBody>
          <a:bodyPr anchor="b">
            <a:normAutofit/>
          </a:bodyPr>
          <a:lstStyle>
            <a:lvl1pPr>
              <a:defRPr sz="4800" b="1">
                <a:solidFill>
                  <a:schemeClr val="tx2"/>
                </a:solidFill>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475729" y="3397525"/>
            <a:ext cx="6011120" cy="535531"/>
          </a:xfrm>
        </p:spPr>
        <p:txBody>
          <a:bodyPr>
            <a:normAutofit/>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noProof="1"/>
              <a:t>单击此处编辑母版文本样式</a:t>
            </a:r>
            <a:endParaRPr lang="zh-CN" altLang="en-US" noProof="1"/>
          </a:p>
        </p:txBody>
      </p:sp>
      <p:grpSp>
        <p:nvGrpSpPr>
          <p:cNvPr id="9" name="组合 8"/>
          <p:cNvGrpSpPr/>
          <p:nvPr>
            <p:custDataLst>
              <p:tags r:id="rId3"/>
            </p:custDataLst>
          </p:nvPr>
        </p:nvGrpSpPr>
        <p:grpSpPr>
          <a:xfrm>
            <a:off x="2426829" y="2510503"/>
            <a:ext cx="1400031" cy="1400250"/>
            <a:chOff x="304800" y="673100"/>
            <a:chExt cx="4000500" cy="4000500"/>
          </a:xfrm>
          <a:effectLst>
            <a:outerShdw blurRad="444500" dist="254000" dir="8100000" algn="tr" rotWithShape="0">
              <a:prstClr val="black">
                <a:alpha val="50000"/>
              </a:prstClr>
            </a:outerShdw>
          </a:effectLst>
        </p:grpSpPr>
        <p:sp>
          <p:nvSpPr>
            <p:cNvPr id="10" name="同心圆 17"/>
            <p:cNvSpPr/>
            <p:nvPr/>
          </p:nvSpPr>
          <p:spPr>
            <a:xfrm>
              <a:off x="304800" y="673100"/>
              <a:ext cx="4000500" cy="4000500"/>
            </a:xfrm>
            <a:prstGeom prst="donut">
              <a:avLst>
                <a:gd name="adj" fmla="val 4879"/>
              </a:avLst>
            </a:prstGeom>
            <a:gradFill>
              <a:gsLst>
                <a:gs pos="0">
                  <a:schemeClr val="accent6"/>
                </a:gs>
                <a:gs pos="55000">
                  <a:schemeClr val="accent6">
                    <a:lumMod val="95000"/>
                  </a:schemeClr>
                </a:gs>
                <a:gs pos="100000">
                  <a:schemeClr val="accent6">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080808"/>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chemeClr val="accent6"/>
                </a:gs>
                <a:gs pos="51000">
                  <a:schemeClr val="accent6">
                    <a:lumMod val="95000"/>
                  </a:schemeClr>
                </a:gs>
                <a:gs pos="100000">
                  <a:schemeClr val="accent6">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080808"/>
                </a:solidFill>
                <a:effectLst/>
                <a:uLnTx/>
                <a:uFillTx/>
                <a:latin typeface="+mj-ea"/>
                <a:ea typeface="+mj-ea"/>
                <a:cs typeface="+mn-cs"/>
              </a:endParaRPr>
            </a:p>
          </p:txBody>
        </p:sp>
      </p:grpSp>
      <p:sp>
        <p:nvSpPr>
          <p:cNvPr id="13" name="日期占位符 3"/>
          <p:cNvSpPr>
            <a:spLocks noGrp="1"/>
          </p:cNvSpPr>
          <p:nvPr>
            <p:ph type="dt" sz="half" idx="2"/>
            <p:custDataLst>
              <p:tags r:id="rId4"/>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页脚占位符 4"/>
          <p:cNvSpPr>
            <a:spLocks noGrp="1"/>
          </p:cNvSpPr>
          <p:nvPr>
            <p:ph type="ftr" sz="quarter" idx="3"/>
            <p:custDataLst>
              <p:tags r:id="rId5"/>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5" name="灯片编号占位符 5"/>
          <p:cNvSpPr>
            <a:spLocks noGrp="1"/>
          </p:cNvSpPr>
          <p:nvPr>
            <p:ph type="sldNum" sz="quarter" idx="4"/>
            <p:custDataLst>
              <p:tags r:id="rId6"/>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E26B0796-B153-40B2-A53F-4DF676013249}"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grpSp>
        <p:nvGrpSpPr>
          <p:cNvPr id="5123" name="组合 7"/>
          <p:cNvGrpSpPr/>
          <p:nvPr/>
        </p:nvGrpSpPr>
        <p:grpSpPr>
          <a:xfrm>
            <a:off x="1588" y="0"/>
            <a:ext cx="12187237" cy="87313"/>
            <a:chOff x="0" y="0"/>
            <a:chExt cx="12858751" cy="87933"/>
          </a:xfrm>
        </p:grpSpPr>
        <p:sp>
          <p:nvSpPr>
            <p:cNvPr id="9" name="矩形 8"/>
            <p:cNvSpPr/>
            <p:nvPr>
              <p:custDataLst>
                <p:tags r:id="rId2"/>
              </p:custDataLst>
            </p:nvPr>
          </p:nvSpPr>
          <p:spPr>
            <a:xfrm>
              <a:off x="0" y="0"/>
              <a:ext cx="12858751" cy="87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custDataLst>
                <p:tags r:id="rId3"/>
              </p:custDataLst>
            </p:nvPr>
          </p:nvSpPr>
          <p:spPr>
            <a:xfrm>
              <a:off x="10461868" y="0"/>
              <a:ext cx="2396883" cy="87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12" name="矩形 10"/>
          <p:cNvSpPr/>
          <p:nvPr>
            <p:custDataLst>
              <p:tags r:id="rId4"/>
            </p:custDataLst>
          </p:nvPr>
        </p:nvSpPr>
        <p:spPr>
          <a:xfrm>
            <a:off x="1588" y="87313"/>
            <a:ext cx="307975" cy="433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069" y="1825625"/>
            <a:ext cx="5180790" cy="4351338"/>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1236" y="1825625"/>
            <a:ext cx="5180790" cy="4351338"/>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4"/>
          <p:cNvSpPr>
            <a:spLocks noGrp="1"/>
          </p:cNvSpPr>
          <p:nvPr>
            <p:ph type="dt" sz="half" idx="1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页脚占位符 5"/>
          <p:cNvSpPr>
            <a:spLocks noGrp="1"/>
          </p:cNvSpPr>
          <p:nvPr>
            <p:ph type="ftr" sz="quarter" idx="3"/>
            <p:custDataLst>
              <p:tags r:id="rId6"/>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5" name="灯片编号占位符 6"/>
          <p:cNvSpPr>
            <a:spLocks noGrp="1"/>
          </p:cNvSpPr>
          <p:nvPr>
            <p:ph type="sldNum" sz="quarter" idx="4"/>
            <p:custDataLst>
              <p:tags r:id="rId7"/>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E1E1AD48-3BF5-4839-AB5B-1A57D5B09785}"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grpSp>
        <p:nvGrpSpPr>
          <p:cNvPr id="6147" name="组合 9"/>
          <p:cNvGrpSpPr/>
          <p:nvPr/>
        </p:nvGrpSpPr>
        <p:grpSpPr>
          <a:xfrm>
            <a:off x="1588" y="0"/>
            <a:ext cx="12187237" cy="87313"/>
            <a:chOff x="0" y="0"/>
            <a:chExt cx="12858751" cy="87933"/>
          </a:xfrm>
        </p:grpSpPr>
        <p:sp>
          <p:nvSpPr>
            <p:cNvPr id="9" name="矩形 10"/>
            <p:cNvSpPr/>
            <p:nvPr>
              <p:custDataLst>
                <p:tags r:id="rId2"/>
              </p:custDataLst>
            </p:nvPr>
          </p:nvSpPr>
          <p:spPr>
            <a:xfrm>
              <a:off x="0" y="0"/>
              <a:ext cx="12858751" cy="87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custDataLst>
                <p:tags r:id="rId3"/>
              </p:custDataLst>
            </p:nvPr>
          </p:nvSpPr>
          <p:spPr>
            <a:xfrm>
              <a:off x="10461868" y="0"/>
              <a:ext cx="2396883" cy="87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12" name="矩形 11"/>
          <p:cNvSpPr/>
          <p:nvPr>
            <p:custDataLst>
              <p:tags r:id="rId4"/>
            </p:custDataLst>
          </p:nvPr>
        </p:nvSpPr>
        <p:spPr>
          <a:xfrm>
            <a:off x="1588" y="87313"/>
            <a:ext cx="307975" cy="433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39657" y="303237"/>
            <a:ext cx="10513957" cy="1325563"/>
          </a:xfr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9657" y="1681163"/>
            <a:ext cx="515698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839657" y="2505075"/>
            <a:ext cx="5156981" cy="3684588"/>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171236" y="1681163"/>
            <a:ext cx="518237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171236" y="2505075"/>
            <a:ext cx="5182378" cy="3684588"/>
          </a:xfrm>
        </p:spPr>
        <p:txBody>
          <a:bodyPr/>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6"/>
          <p:cNvSpPr>
            <a:spLocks noGrp="1"/>
          </p:cNvSpPr>
          <p:nvPr>
            <p:ph type="dt" sz="half" idx="1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页脚占位符 7"/>
          <p:cNvSpPr>
            <a:spLocks noGrp="1"/>
          </p:cNvSpPr>
          <p:nvPr>
            <p:ph type="ftr" sz="quarter" idx="13"/>
            <p:custDataLst>
              <p:tags r:id="rId6"/>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5" name="灯片编号占位符 8"/>
          <p:cNvSpPr>
            <a:spLocks noGrp="1"/>
          </p:cNvSpPr>
          <p:nvPr>
            <p:ph type="sldNum" sz="quarter" idx="14"/>
            <p:custDataLst>
              <p:tags r:id="rId7"/>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7AF4B965-E696-4400-87AB-A417EE91401E}"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grpSp>
        <p:nvGrpSpPr>
          <p:cNvPr id="7171" name="组合 5"/>
          <p:cNvGrpSpPr/>
          <p:nvPr/>
        </p:nvGrpSpPr>
        <p:grpSpPr>
          <a:xfrm>
            <a:off x="1588" y="0"/>
            <a:ext cx="12187237" cy="87313"/>
            <a:chOff x="0" y="0"/>
            <a:chExt cx="12858751" cy="87933"/>
          </a:xfrm>
        </p:grpSpPr>
        <p:sp>
          <p:nvSpPr>
            <p:cNvPr id="9" name="矩形 8"/>
            <p:cNvSpPr/>
            <p:nvPr>
              <p:custDataLst>
                <p:tags r:id="rId2"/>
              </p:custDataLst>
            </p:nvPr>
          </p:nvSpPr>
          <p:spPr>
            <a:xfrm>
              <a:off x="0" y="0"/>
              <a:ext cx="12858751" cy="87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custDataLst>
                <p:tags r:id="rId3"/>
              </p:custDataLst>
            </p:nvPr>
          </p:nvSpPr>
          <p:spPr>
            <a:xfrm>
              <a:off x="10461868" y="0"/>
              <a:ext cx="2396883" cy="87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12" name="矩形 11"/>
          <p:cNvSpPr/>
          <p:nvPr>
            <p:custDataLst>
              <p:tags r:id="rId4"/>
            </p:custDataLst>
          </p:nvPr>
        </p:nvSpPr>
        <p:spPr>
          <a:xfrm>
            <a:off x="1588" y="87313"/>
            <a:ext cx="307975" cy="433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p:txBody>
          <a:bodyPr lIns="101600" tIns="38100" rIns="76200" bIns="38100" rtlCol="0" anchor="t">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uFillTx/>
                <a:latin typeface="微软雅黑" panose="020B0503020204020204" pitchFamily="34" charset="-122"/>
                <a:ea typeface="微软雅黑" panose="020B0503020204020204" pitchFamily="34" charset="-122"/>
                <a:cs typeface="+mj-cs"/>
                <a:sym typeface="+mn-ea"/>
              </a:defRPr>
            </a:lvl1pPr>
          </a:lstStyle>
          <a:p>
            <a:pPr lvl="0"/>
            <a:r>
              <a:rPr noProof="1">
                <a:sym typeface="+mn-ea"/>
              </a:rPr>
              <a:t>单击此处编辑母版标题样式</a:t>
            </a:r>
            <a:endParaRPr noProof="1">
              <a:sym typeface="+mn-ea"/>
            </a:endParaRPr>
          </a:p>
        </p:txBody>
      </p:sp>
      <p:sp>
        <p:nvSpPr>
          <p:cNvPr id="13" name="日期占位符 2"/>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页脚占位符 3"/>
          <p:cNvSpPr>
            <a:spLocks noGrp="1"/>
          </p:cNvSpPr>
          <p:nvPr>
            <p:ph type="ftr" sz="quarter" idx="3"/>
            <p:custDataLst>
              <p:tags r:id="rId6"/>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5" name="灯片编号占位符 4"/>
          <p:cNvSpPr>
            <a:spLocks noGrp="1"/>
          </p:cNvSpPr>
          <p:nvPr>
            <p:ph type="sldNum" sz="quarter" idx="4"/>
            <p:custDataLst>
              <p:tags r:id="rId7"/>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CDF5908D-278F-4A1A-895A-10E34DCC5A24}"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grpSp>
        <p:nvGrpSpPr>
          <p:cNvPr id="8195" name="组合 4"/>
          <p:cNvGrpSpPr/>
          <p:nvPr/>
        </p:nvGrpSpPr>
        <p:grpSpPr>
          <a:xfrm>
            <a:off x="1588" y="0"/>
            <a:ext cx="12187237" cy="87313"/>
            <a:chOff x="0" y="0"/>
            <a:chExt cx="12858751" cy="87933"/>
          </a:xfrm>
        </p:grpSpPr>
        <p:sp>
          <p:nvSpPr>
            <p:cNvPr id="9" name="矩形 8"/>
            <p:cNvSpPr/>
            <p:nvPr>
              <p:custDataLst>
                <p:tags r:id="rId2"/>
              </p:custDataLst>
            </p:nvPr>
          </p:nvSpPr>
          <p:spPr>
            <a:xfrm>
              <a:off x="0" y="0"/>
              <a:ext cx="12858751" cy="87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custDataLst>
                <p:tags r:id="rId3"/>
              </p:custDataLst>
            </p:nvPr>
          </p:nvSpPr>
          <p:spPr>
            <a:xfrm>
              <a:off x="10461868" y="0"/>
              <a:ext cx="2396883" cy="87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12" name="矩形 11"/>
          <p:cNvSpPr/>
          <p:nvPr>
            <p:custDataLst>
              <p:tags r:id="rId4"/>
            </p:custDataLst>
          </p:nvPr>
        </p:nvSpPr>
        <p:spPr>
          <a:xfrm>
            <a:off x="1588" y="87313"/>
            <a:ext cx="307975" cy="433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日期占位符 1"/>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页脚占位符 2"/>
          <p:cNvSpPr>
            <a:spLocks noGrp="1"/>
          </p:cNvSpPr>
          <p:nvPr>
            <p:ph type="ftr" sz="quarter" idx="3"/>
            <p:custDataLst>
              <p:tags r:id="rId6"/>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5" name="灯片编号占位符 3"/>
          <p:cNvSpPr>
            <a:spLocks noGrp="1"/>
          </p:cNvSpPr>
          <p:nvPr>
            <p:ph type="sldNum" sz="quarter" idx="4"/>
            <p:custDataLst>
              <p:tags r:id="rId7"/>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757C249C-5628-4067-B151-C5C7A87FE229}"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grpSp>
        <p:nvGrpSpPr>
          <p:cNvPr id="9219" name="组合 7"/>
          <p:cNvGrpSpPr/>
          <p:nvPr/>
        </p:nvGrpSpPr>
        <p:grpSpPr>
          <a:xfrm>
            <a:off x="1588" y="0"/>
            <a:ext cx="12187237" cy="87313"/>
            <a:chOff x="0" y="0"/>
            <a:chExt cx="12858751" cy="87933"/>
          </a:xfrm>
        </p:grpSpPr>
        <p:sp>
          <p:nvSpPr>
            <p:cNvPr id="9" name="矩形 8"/>
            <p:cNvSpPr/>
            <p:nvPr>
              <p:custDataLst>
                <p:tags r:id="rId2"/>
              </p:custDataLst>
            </p:nvPr>
          </p:nvSpPr>
          <p:spPr>
            <a:xfrm>
              <a:off x="0" y="0"/>
              <a:ext cx="12858751" cy="87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custDataLst>
                <p:tags r:id="rId3"/>
              </p:custDataLst>
            </p:nvPr>
          </p:nvSpPr>
          <p:spPr>
            <a:xfrm>
              <a:off x="10461868" y="0"/>
              <a:ext cx="2396883" cy="87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12" name="矩形 10"/>
          <p:cNvSpPr/>
          <p:nvPr>
            <p:custDataLst>
              <p:tags r:id="rId4"/>
            </p:custDataLst>
          </p:nvPr>
        </p:nvSpPr>
        <p:spPr>
          <a:xfrm>
            <a:off x="1588" y="87313"/>
            <a:ext cx="307975" cy="433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a:off x="839656" y="457200"/>
            <a:ext cx="4164549" cy="1600200"/>
          </a:xfrm>
        </p:spPr>
        <p:txBody>
          <a:bodyPr anchor="t">
            <a:normAutofit/>
          </a:bodyPr>
          <a:lstStyle>
            <a:lvl1pPr>
              <a:defRPr sz="36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5183190" y="457200"/>
            <a:ext cx="6169436"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pPr marL="0" marR="0" lvl="0" indent="0" algn="l" defTabSz="914400" rtl="0" eaLnBrk="0" fontAlgn="base" latinLnBrk="0" hangingPunct="0">
              <a:lnSpc>
                <a:spcPct val="12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rgbClr val="404040"/>
              </a:solidFill>
              <a:effectLst/>
              <a:uLnTx/>
              <a:uFillTx/>
              <a:latin typeface="+mn-lt"/>
              <a:ea typeface="+mn-ea"/>
              <a:cs typeface="+mn-cs"/>
            </a:endParaRPr>
          </a:p>
        </p:txBody>
      </p:sp>
      <p:sp>
        <p:nvSpPr>
          <p:cNvPr id="4" name="文本占位符 3"/>
          <p:cNvSpPr>
            <a:spLocks noGrp="1"/>
          </p:cNvSpPr>
          <p:nvPr>
            <p:ph type="body" sz="half" idx="2"/>
          </p:nvPr>
        </p:nvSpPr>
        <p:spPr>
          <a:xfrm>
            <a:off x="839656" y="2057400"/>
            <a:ext cx="4164549"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noProof="1"/>
              <a:t>单击此处编辑母版文本样式</a:t>
            </a:r>
            <a:endParaRPr lang="zh-CN" altLang="en-US" noProof="1"/>
          </a:p>
        </p:txBody>
      </p:sp>
      <p:sp>
        <p:nvSpPr>
          <p:cNvPr id="13" name="日期占位符 4"/>
          <p:cNvSpPr>
            <a:spLocks noGrp="1"/>
          </p:cNvSpPr>
          <p:nvPr>
            <p:ph type="dt" sz="half" idx="1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页脚占位符 5"/>
          <p:cNvSpPr>
            <a:spLocks noGrp="1"/>
          </p:cNvSpPr>
          <p:nvPr>
            <p:ph type="ftr" sz="quarter" idx="3"/>
            <p:custDataLst>
              <p:tags r:id="rId6"/>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5" name="灯片编号占位符 6"/>
          <p:cNvSpPr>
            <a:spLocks noGrp="1"/>
          </p:cNvSpPr>
          <p:nvPr>
            <p:ph type="sldNum" sz="quarter" idx="4"/>
            <p:custDataLst>
              <p:tags r:id="rId7"/>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E69DFF42-59D7-46B6-B1C2-96B24705E81B}"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grpSp>
        <p:nvGrpSpPr>
          <p:cNvPr id="10243" name="组合 6"/>
          <p:cNvGrpSpPr/>
          <p:nvPr/>
        </p:nvGrpSpPr>
        <p:grpSpPr>
          <a:xfrm>
            <a:off x="1588" y="0"/>
            <a:ext cx="12187237" cy="87313"/>
            <a:chOff x="0" y="0"/>
            <a:chExt cx="12858751" cy="87933"/>
          </a:xfrm>
        </p:grpSpPr>
        <p:sp>
          <p:nvSpPr>
            <p:cNvPr id="9" name="矩形 8"/>
            <p:cNvSpPr/>
            <p:nvPr>
              <p:custDataLst>
                <p:tags r:id="rId2"/>
              </p:custDataLst>
            </p:nvPr>
          </p:nvSpPr>
          <p:spPr>
            <a:xfrm>
              <a:off x="0" y="0"/>
              <a:ext cx="12858751" cy="87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矩形 9"/>
            <p:cNvSpPr/>
            <p:nvPr>
              <p:custDataLst>
                <p:tags r:id="rId3"/>
              </p:custDataLst>
            </p:nvPr>
          </p:nvSpPr>
          <p:spPr>
            <a:xfrm>
              <a:off x="10461868" y="0"/>
              <a:ext cx="2396883" cy="87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sp>
        <p:nvSpPr>
          <p:cNvPr id="12" name="矩形 11"/>
          <p:cNvSpPr/>
          <p:nvPr>
            <p:custDataLst>
              <p:tags r:id="rId4"/>
            </p:custDataLst>
          </p:nvPr>
        </p:nvSpPr>
        <p:spPr>
          <a:xfrm>
            <a:off x="1588" y="87313"/>
            <a:ext cx="307975" cy="433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竖排标题 1"/>
          <p:cNvSpPr>
            <a:spLocks noGrp="1"/>
          </p:cNvSpPr>
          <p:nvPr>
            <p:ph type="title" orient="vert"/>
          </p:nvPr>
        </p:nvSpPr>
        <p:spPr>
          <a:xfrm>
            <a:off x="10486849" y="365125"/>
            <a:ext cx="865177" cy="5811838"/>
          </a:xfrm>
        </p:spPr>
        <p:txBody>
          <a:bodyPr vert="eaVert">
            <a:normAutofit/>
          </a:bodyPr>
          <a:lstStyle>
            <a:lvl1pPr>
              <a:defRPr sz="36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069" y="365125"/>
            <a:ext cx="9576783" cy="5811838"/>
          </a:xfrm>
        </p:spPr>
        <p:txBody>
          <a:bodyPr vert="eaVert"/>
          <a:lstStyle>
            <a:lvl1pPr>
              <a:defRPr/>
            </a:lvl1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p:cNvSpPr>
          <p:nvPr>
            <p:ph type="dt" sz="half" idx="2"/>
            <p:custDataLst>
              <p:tags r:id="rId5"/>
            </p:custDataLst>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4" name="页脚占位符 4"/>
          <p:cNvSpPr>
            <a:spLocks noGrp="1"/>
          </p:cNvSpPr>
          <p:nvPr>
            <p:ph type="ftr" sz="quarter" idx="3"/>
            <p:custDataLst>
              <p:tags r:id="rId6"/>
            </p:custDataLst>
          </p:nvPr>
        </p:nvSpPr>
        <p:spPr>
          <a:xfrm>
            <a:off x="4038600" y="6356350"/>
            <a:ext cx="4113213"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5" name="灯片编号占位符 5"/>
          <p:cNvSpPr>
            <a:spLocks noGrp="1"/>
          </p:cNvSpPr>
          <p:nvPr>
            <p:ph type="sldNum" sz="quarter" idx="4"/>
            <p:custDataLst>
              <p:tags r:id="rId7"/>
            </p:custDataLst>
          </p:nvPr>
        </p:nvSpPr>
        <p:spPr>
          <a:xfrm>
            <a:off x="8609013"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4A2D6EEE-CAD0-4D9F-BC3C-316345478AD9}"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custDataLst>
              <p:tags r:id="rId12"/>
            </p:custDataLst>
          </p:nvPr>
        </p:nvSpPr>
        <p:spPr>
          <a:xfrm>
            <a:off x="838200" y="365125"/>
            <a:ext cx="10514013" cy="1325563"/>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2"/>
          <p:cNvSpPr>
            <a:spLocks noGrp="1"/>
          </p:cNvSpPr>
          <p:nvPr>
            <p:ph type="body"/>
            <p:custDataLst>
              <p:tags r:id="rId13"/>
            </p:custDataLst>
          </p:nvPr>
        </p:nvSpPr>
        <p:spPr>
          <a:xfrm>
            <a:off x="838200" y="1825625"/>
            <a:ext cx="10514013" cy="4351338"/>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normAutofit/>
          </a:bodyPr>
          <a:lstStyle>
            <a:lvl1pPr algn="l" eaLnBrk="1" fontAlgn="auto" hangingPunct="1">
              <a:lnSpc>
                <a:spcPct val="120000"/>
              </a:lnSpc>
              <a:buFontTx/>
              <a:buNone/>
              <a:defRPr sz="1200" noProof="1">
                <a:solidFill>
                  <a:schemeClr val="bg1">
                    <a:lumMod val="50000"/>
                  </a:schemeClr>
                </a:solidFill>
                <a:latin typeface="+mn-ea"/>
                <a:ea typeface="+mn-ea"/>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5" name="页脚占位符 4"/>
          <p:cNvSpPr>
            <a:spLocks noGrp="1"/>
          </p:cNvSpPr>
          <p:nvPr>
            <p:ph type="ftr" sz="quarter" idx="3"/>
            <p:custDataLst>
              <p:tags r:id="rId15"/>
            </p:custDataLst>
          </p:nvPr>
        </p:nvSpPr>
        <p:spPr>
          <a:xfrm>
            <a:off x="4038600" y="6356350"/>
            <a:ext cx="4113213" cy="365125"/>
          </a:xfrm>
          <a:prstGeom prst="rect">
            <a:avLst/>
          </a:prstGeom>
        </p:spPr>
        <p:txBody>
          <a:bodyPr vert="horz" lIns="91440" tIns="45720" rIns="91440" bIns="45720" rtlCol="0" anchor="ctr">
            <a:normAutofit/>
          </a:bodyPr>
          <a:lstStyle>
            <a:lvl1pPr algn="ctr" eaLnBrk="1" fontAlgn="auto" hangingPunct="1">
              <a:lnSpc>
                <a:spcPct val="120000"/>
              </a:lnSpc>
              <a:buFontTx/>
              <a:buNone/>
              <a:defRPr sz="1200" noProof="1">
                <a:solidFill>
                  <a:schemeClr val="bg1">
                    <a:lumMod val="50000"/>
                  </a:schemeClr>
                </a:solidFill>
                <a:latin typeface="+mn-ea"/>
                <a:ea typeface="+mn-ea"/>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6" name="灯片编号占位符 5"/>
          <p:cNvSpPr>
            <a:spLocks noGrp="1"/>
          </p:cNvSpPr>
          <p:nvPr>
            <p:ph type="sldNum" sz="quarter" idx="4"/>
            <p:custDataLst>
              <p:tags r:id="rId16"/>
            </p:custDataLst>
          </p:nvPr>
        </p:nvSpPr>
        <p:spPr>
          <a:xfrm>
            <a:off x="8609013" y="6356350"/>
            <a:ext cx="2743200" cy="365125"/>
          </a:xfrm>
          <a:prstGeom prst="rect">
            <a:avLst/>
          </a:prstGeom>
        </p:spPr>
        <p:txBody>
          <a:bodyPr vert="horz" lIns="91440" tIns="45720" rIns="91440" bIns="45720" rtlCol="0" anchor="ctr">
            <a:normAutofit/>
          </a:bodyPr>
          <a:lstStyle>
            <a:lvl1pPr algn="r" eaLnBrk="1" fontAlgn="auto" hangingPunct="1">
              <a:lnSpc>
                <a:spcPct val="120000"/>
              </a:lnSpc>
              <a:buFontTx/>
              <a:buNone/>
              <a:defRPr sz="1200" noProof="1">
                <a:solidFill>
                  <a:schemeClr val="bg1">
                    <a:lumMod val="50000"/>
                  </a:schemeClr>
                </a:solidFill>
                <a:latin typeface="+mn-ea"/>
                <a:ea typeface="+mn-ea"/>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D1A3DF5A-3E56-46FE-B68A-F215B1F57211}" type="slidenum">
              <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ea"/>
              <a:ea typeface="+mn-ea"/>
              <a:cs typeface="+mn-cs"/>
            </a:endParaRPr>
          </a:p>
        </p:txBody>
      </p:sp>
      <p:sp>
        <p:nvSpPr>
          <p:cNvPr id="11"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120000"/>
        </a:lnSpc>
        <a:spcBef>
          <a:spcPct val="0"/>
        </a:spcBef>
        <a:spcAft>
          <a:spcPct val="0"/>
        </a:spcAft>
        <a:defRPr sz="4400" kern="1200">
          <a:solidFill>
            <a:srgbClr val="404040"/>
          </a:solidFill>
          <a:latin typeface="+mj-lt"/>
          <a:ea typeface="+mj-ea"/>
          <a:cs typeface="+mj-cs"/>
        </a:defRPr>
      </a:lvl1pPr>
      <a:lvl2pPr algn="l" rtl="0" eaLnBrk="0" fontAlgn="base" hangingPunct="0">
        <a:lnSpc>
          <a:spcPct val="120000"/>
        </a:lnSpc>
        <a:spcBef>
          <a:spcPct val="0"/>
        </a:spcBef>
        <a:spcAft>
          <a:spcPct val="0"/>
        </a:spcAft>
        <a:defRPr sz="4400">
          <a:solidFill>
            <a:srgbClr val="404040"/>
          </a:solidFill>
          <a:latin typeface="Arial" panose="020B0604020202020204" pitchFamily="34" charset="0"/>
          <a:ea typeface="黑体" panose="02010609060101010101" pitchFamily="49" charset="-122"/>
        </a:defRPr>
      </a:lvl2pPr>
      <a:lvl3pPr algn="l" rtl="0" eaLnBrk="0" fontAlgn="base" hangingPunct="0">
        <a:lnSpc>
          <a:spcPct val="120000"/>
        </a:lnSpc>
        <a:spcBef>
          <a:spcPct val="0"/>
        </a:spcBef>
        <a:spcAft>
          <a:spcPct val="0"/>
        </a:spcAft>
        <a:defRPr sz="4400">
          <a:solidFill>
            <a:srgbClr val="404040"/>
          </a:solidFill>
          <a:latin typeface="Arial" panose="020B0604020202020204" pitchFamily="34" charset="0"/>
          <a:ea typeface="黑体" panose="02010609060101010101" pitchFamily="49" charset="-122"/>
        </a:defRPr>
      </a:lvl3pPr>
      <a:lvl4pPr algn="l" rtl="0" eaLnBrk="0" fontAlgn="base" hangingPunct="0">
        <a:lnSpc>
          <a:spcPct val="120000"/>
        </a:lnSpc>
        <a:spcBef>
          <a:spcPct val="0"/>
        </a:spcBef>
        <a:spcAft>
          <a:spcPct val="0"/>
        </a:spcAft>
        <a:defRPr sz="4400">
          <a:solidFill>
            <a:srgbClr val="404040"/>
          </a:solidFill>
          <a:latin typeface="Arial" panose="020B0604020202020204" pitchFamily="34" charset="0"/>
          <a:ea typeface="黑体" panose="02010609060101010101" pitchFamily="49" charset="-122"/>
        </a:defRPr>
      </a:lvl4pPr>
      <a:lvl5pPr algn="l" rtl="0" eaLnBrk="0" fontAlgn="base" hangingPunct="0">
        <a:lnSpc>
          <a:spcPct val="120000"/>
        </a:lnSpc>
        <a:spcBef>
          <a:spcPct val="0"/>
        </a:spcBef>
        <a:spcAft>
          <a:spcPct val="0"/>
        </a:spcAft>
        <a:defRPr sz="4400">
          <a:solidFill>
            <a:srgbClr val="404040"/>
          </a:solidFill>
          <a:latin typeface="Arial" panose="020B0604020202020204" pitchFamily="34" charset="0"/>
          <a:ea typeface="黑体" panose="02010609060101010101" pitchFamily="49" charset="-122"/>
        </a:defRPr>
      </a:lvl5pPr>
      <a:lvl6pPr marL="457200" algn="l" rtl="0" fontAlgn="base">
        <a:lnSpc>
          <a:spcPct val="120000"/>
        </a:lnSpc>
        <a:spcBef>
          <a:spcPct val="0"/>
        </a:spcBef>
        <a:spcAft>
          <a:spcPct val="0"/>
        </a:spcAft>
        <a:defRPr sz="4400">
          <a:solidFill>
            <a:srgbClr val="404040"/>
          </a:solidFill>
          <a:latin typeface="Arial" panose="020B0604020202020204" pitchFamily="34" charset="0"/>
          <a:ea typeface="黑体" panose="02010609060101010101" pitchFamily="49" charset="-122"/>
        </a:defRPr>
      </a:lvl6pPr>
      <a:lvl7pPr marL="914400" algn="l" rtl="0" fontAlgn="base">
        <a:lnSpc>
          <a:spcPct val="120000"/>
        </a:lnSpc>
        <a:spcBef>
          <a:spcPct val="0"/>
        </a:spcBef>
        <a:spcAft>
          <a:spcPct val="0"/>
        </a:spcAft>
        <a:defRPr sz="4400">
          <a:solidFill>
            <a:srgbClr val="404040"/>
          </a:solidFill>
          <a:latin typeface="Arial" panose="020B0604020202020204" pitchFamily="34" charset="0"/>
          <a:ea typeface="黑体" panose="02010609060101010101" pitchFamily="49" charset="-122"/>
        </a:defRPr>
      </a:lvl7pPr>
      <a:lvl8pPr marL="1371600" algn="l" rtl="0" fontAlgn="base">
        <a:lnSpc>
          <a:spcPct val="120000"/>
        </a:lnSpc>
        <a:spcBef>
          <a:spcPct val="0"/>
        </a:spcBef>
        <a:spcAft>
          <a:spcPct val="0"/>
        </a:spcAft>
        <a:defRPr sz="4400">
          <a:solidFill>
            <a:srgbClr val="404040"/>
          </a:solidFill>
          <a:latin typeface="Arial" panose="020B0604020202020204" pitchFamily="34" charset="0"/>
          <a:ea typeface="黑体" panose="02010609060101010101" pitchFamily="49" charset="-122"/>
        </a:defRPr>
      </a:lvl8pPr>
      <a:lvl9pPr marL="1828800" algn="l" rtl="0" fontAlgn="base">
        <a:lnSpc>
          <a:spcPct val="120000"/>
        </a:lnSpc>
        <a:spcBef>
          <a:spcPct val="0"/>
        </a:spcBef>
        <a:spcAft>
          <a:spcPct val="0"/>
        </a:spcAft>
        <a:defRPr sz="4400">
          <a:solidFill>
            <a:srgbClr val="404040"/>
          </a:solidFill>
          <a:latin typeface="Arial" panose="020B0604020202020204" pitchFamily="34" charset="0"/>
          <a:ea typeface="黑体" panose="02010609060101010101" pitchFamily="49" charset="-122"/>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400" kern="1200">
          <a:solidFill>
            <a:srgbClr val="404040"/>
          </a:solidFill>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2000" kern="1200">
          <a:solidFill>
            <a:srgbClr val="404040"/>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7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81.xml"/><Relationship Id="rId2" Type="http://schemas.openxmlformats.org/officeDocument/2006/relationships/image" Target="../media/image2.pn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image" Target="../media/image4.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84.xml"/><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tags" Target="../tags/tag85.xml"/><Relationship Id="rId2" Type="http://schemas.openxmlformats.org/officeDocument/2006/relationships/image" Target="../media/image2.pn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73.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74.xml"/><Relationship Id="rId2" Type="http://schemas.openxmlformats.org/officeDocument/2006/relationships/image" Target="../media/image2.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75.xml"/><Relationship Id="rId4" Type="http://schemas.openxmlformats.org/officeDocument/2006/relationships/image" Target="../media/image6.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76.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77.xml"/><Relationship Id="rId4" Type="http://schemas.openxmlformats.org/officeDocument/2006/relationships/image" Target="../media/image12.png"/><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tags" Target="../tags/tag78.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image" Target="../media/image2.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8" name="图片 46"/>
          <p:cNvPicPr>
            <a:picLocks noChangeAspect="1"/>
          </p:cNvPicPr>
          <p:nvPr/>
        </p:nvPicPr>
        <p:blipFill>
          <a:blip r:embed="rId1"/>
          <a:srcRect l="9476" t="7678" r="8342" b="2274"/>
          <a:stretch>
            <a:fillRect/>
          </a:stretch>
        </p:blipFill>
        <p:spPr>
          <a:xfrm>
            <a:off x="6670675" y="1992313"/>
            <a:ext cx="4465638" cy="3105150"/>
          </a:xfrm>
          <a:prstGeom prst="rect">
            <a:avLst/>
          </a:prstGeom>
          <a:noFill/>
          <a:ln w="9525">
            <a:noFill/>
          </a:ln>
        </p:spPr>
      </p:pic>
      <p:sp>
        <p:nvSpPr>
          <p:cNvPr id="3" name="矩形 2"/>
          <p:cNvSpPr/>
          <p:nvPr/>
        </p:nvSpPr>
        <p:spPr>
          <a:xfrm>
            <a:off x="6383338" y="3022600"/>
            <a:ext cx="4752975" cy="4603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5" name="矩形 54"/>
          <p:cNvSpPr/>
          <p:nvPr/>
        </p:nvSpPr>
        <p:spPr>
          <a:xfrm>
            <a:off x="6383338" y="4076700"/>
            <a:ext cx="4752975" cy="4603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6" name="矩形 55"/>
          <p:cNvSpPr/>
          <p:nvPr/>
        </p:nvSpPr>
        <p:spPr>
          <a:xfrm rot="5400000">
            <a:off x="5399088" y="3910013"/>
            <a:ext cx="4751388" cy="4603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7" name="矩形 56"/>
          <p:cNvSpPr/>
          <p:nvPr/>
        </p:nvSpPr>
        <p:spPr>
          <a:xfrm rot="5400000">
            <a:off x="6505575" y="3910013"/>
            <a:ext cx="4751388" cy="4603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8" name="矩形 57"/>
          <p:cNvSpPr/>
          <p:nvPr/>
        </p:nvSpPr>
        <p:spPr>
          <a:xfrm rot="5400000">
            <a:off x="7655719" y="3982244"/>
            <a:ext cx="4752975" cy="4603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9" name="矩形 58"/>
          <p:cNvSpPr/>
          <p:nvPr/>
        </p:nvSpPr>
        <p:spPr>
          <a:xfrm>
            <a:off x="11352213" y="1997075"/>
            <a:ext cx="838200" cy="1025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 name="矩形 1"/>
          <p:cNvSpPr/>
          <p:nvPr/>
        </p:nvSpPr>
        <p:spPr>
          <a:xfrm>
            <a:off x="0" y="1989138"/>
            <a:ext cx="6454775" cy="3095625"/>
          </a:xfrm>
          <a:prstGeom prst="rect">
            <a:avLst/>
          </a:prstGeom>
          <a:solidFill>
            <a:srgbClr val="8600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92D050"/>
              </a:solidFill>
              <a:effectLst/>
              <a:uLnTx/>
              <a:uFillTx/>
              <a:latin typeface="+mn-lt"/>
              <a:ea typeface="+mn-ea"/>
              <a:cs typeface="+mn-cs"/>
            </a:endParaRPr>
          </a:p>
        </p:txBody>
      </p:sp>
      <p:sp>
        <p:nvSpPr>
          <p:cNvPr id="60" name="矩形 59"/>
          <p:cNvSpPr/>
          <p:nvPr/>
        </p:nvSpPr>
        <p:spPr>
          <a:xfrm>
            <a:off x="7797800" y="3068638"/>
            <a:ext cx="1060450" cy="1035050"/>
          </a:xfrm>
          <a:prstGeom prst="rect">
            <a:avLst/>
          </a:prstGeom>
          <a:solidFill>
            <a:schemeClr val="bg1">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 name="矩形 60"/>
          <p:cNvSpPr/>
          <p:nvPr/>
        </p:nvSpPr>
        <p:spPr>
          <a:xfrm>
            <a:off x="8904288" y="1989138"/>
            <a:ext cx="1104900" cy="1033463"/>
          </a:xfrm>
          <a:prstGeom prst="rect">
            <a:avLst/>
          </a:prstGeom>
          <a:solidFill>
            <a:srgbClr val="86006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2" name="矩形 61"/>
          <p:cNvSpPr/>
          <p:nvPr/>
        </p:nvSpPr>
        <p:spPr>
          <a:xfrm>
            <a:off x="6670675" y="4122738"/>
            <a:ext cx="1081088" cy="962025"/>
          </a:xfrm>
          <a:prstGeom prst="rect">
            <a:avLst/>
          </a:prstGeom>
          <a:solidFill>
            <a:srgbClr val="86006A">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08" name="组合 107"/>
          <p:cNvGrpSpPr/>
          <p:nvPr/>
        </p:nvGrpSpPr>
        <p:grpSpPr>
          <a:xfrm>
            <a:off x="9854698" y="96915"/>
            <a:ext cx="1188232" cy="1188232"/>
            <a:chOff x="-2955925" y="2012950"/>
            <a:chExt cx="1855787" cy="1855788"/>
          </a:xfrm>
          <a:solidFill>
            <a:schemeClr val="bg1">
              <a:alpha val="58000"/>
            </a:schemeClr>
          </a:solidFill>
        </p:grpSpPr>
        <p:sp>
          <p:nvSpPr>
            <p:cNvPr id="109" name="Freeform 26"/>
            <p:cNvSpPr/>
            <p:nvPr/>
          </p:nvSpPr>
          <p:spPr bwMode="auto">
            <a:xfrm>
              <a:off x="-1978025" y="2114550"/>
              <a:ext cx="161925" cy="173038"/>
            </a:xfrm>
            <a:custGeom>
              <a:avLst/>
              <a:gdLst>
                <a:gd name="T0" fmla="*/ 32 w 43"/>
                <a:gd name="T1" fmla="*/ 34 h 46"/>
                <a:gd name="T2" fmla="*/ 15 w 43"/>
                <a:gd name="T3" fmla="*/ 45 h 46"/>
                <a:gd name="T4" fmla="*/ 1 w 43"/>
                <a:gd name="T5" fmla="*/ 32 h 46"/>
                <a:gd name="T6" fmla="*/ 6 w 43"/>
                <a:gd name="T7" fmla="*/ 5 h 46"/>
                <a:gd name="T8" fmla="*/ 1 w 43"/>
                <a:gd name="T9" fmla="*/ 0 h 46"/>
                <a:gd name="T10" fmla="*/ 2 w 43"/>
                <a:gd name="T11" fmla="*/ 0 h 46"/>
                <a:gd name="T12" fmla="*/ 11 w 43"/>
                <a:gd name="T13" fmla="*/ 1 h 46"/>
                <a:gd name="T14" fmla="*/ 19 w 43"/>
                <a:gd name="T15" fmla="*/ 2 h 46"/>
                <a:gd name="T16" fmla="*/ 20 w 43"/>
                <a:gd name="T17" fmla="*/ 3 h 46"/>
                <a:gd name="T18" fmla="*/ 14 w 43"/>
                <a:gd name="T19" fmla="*/ 7 h 46"/>
                <a:gd name="T20" fmla="*/ 10 w 43"/>
                <a:gd name="T21" fmla="*/ 33 h 46"/>
                <a:gd name="T22" fmla="*/ 18 w 43"/>
                <a:gd name="T23" fmla="*/ 43 h 46"/>
                <a:gd name="T24" fmla="*/ 30 w 43"/>
                <a:gd name="T25" fmla="*/ 34 h 46"/>
                <a:gd name="T26" fmla="*/ 33 w 43"/>
                <a:gd name="T27" fmla="*/ 15 h 46"/>
                <a:gd name="T28" fmla="*/ 30 w 43"/>
                <a:gd name="T29" fmla="*/ 6 h 46"/>
                <a:gd name="T30" fmla="*/ 28 w 43"/>
                <a:gd name="T31" fmla="*/ 5 h 46"/>
                <a:gd name="T32" fmla="*/ 29 w 43"/>
                <a:gd name="T33" fmla="*/ 4 h 46"/>
                <a:gd name="T34" fmla="*/ 36 w 43"/>
                <a:gd name="T35" fmla="*/ 5 h 46"/>
                <a:gd name="T36" fmla="*/ 42 w 43"/>
                <a:gd name="T37" fmla="*/ 6 h 46"/>
                <a:gd name="T38" fmla="*/ 43 w 43"/>
                <a:gd name="T39" fmla="*/ 7 h 46"/>
                <a:gd name="T40" fmla="*/ 41 w 43"/>
                <a:gd name="T41" fmla="*/ 7 h 46"/>
                <a:gd name="T42" fmla="*/ 35 w 43"/>
                <a:gd name="T43" fmla="*/ 16 h 46"/>
                <a:gd name="T44" fmla="*/ 32 w 43"/>
                <a:gd name="T45"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 h="46">
                  <a:moveTo>
                    <a:pt x="32" y="34"/>
                  </a:moveTo>
                  <a:cubicBezTo>
                    <a:pt x="31" y="43"/>
                    <a:pt x="24" y="46"/>
                    <a:pt x="15" y="45"/>
                  </a:cubicBezTo>
                  <a:cubicBezTo>
                    <a:pt x="6" y="43"/>
                    <a:pt x="0" y="38"/>
                    <a:pt x="1" y="32"/>
                  </a:cubicBezTo>
                  <a:cubicBezTo>
                    <a:pt x="6" y="5"/>
                    <a:pt x="6" y="5"/>
                    <a:pt x="6" y="5"/>
                  </a:cubicBezTo>
                  <a:cubicBezTo>
                    <a:pt x="6" y="1"/>
                    <a:pt x="1" y="2"/>
                    <a:pt x="1" y="0"/>
                  </a:cubicBezTo>
                  <a:cubicBezTo>
                    <a:pt x="1" y="0"/>
                    <a:pt x="1" y="0"/>
                    <a:pt x="2" y="0"/>
                  </a:cubicBezTo>
                  <a:cubicBezTo>
                    <a:pt x="5" y="0"/>
                    <a:pt x="8" y="1"/>
                    <a:pt x="11" y="1"/>
                  </a:cubicBezTo>
                  <a:cubicBezTo>
                    <a:pt x="13" y="2"/>
                    <a:pt x="16" y="2"/>
                    <a:pt x="19" y="2"/>
                  </a:cubicBezTo>
                  <a:cubicBezTo>
                    <a:pt x="20" y="3"/>
                    <a:pt x="20" y="3"/>
                    <a:pt x="20" y="3"/>
                  </a:cubicBezTo>
                  <a:cubicBezTo>
                    <a:pt x="20" y="5"/>
                    <a:pt x="15" y="2"/>
                    <a:pt x="14" y="7"/>
                  </a:cubicBezTo>
                  <a:cubicBezTo>
                    <a:pt x="10" y="33"/>
                    <a:pt x="10" y="33"/>
                    <a:pt x="10" y="33"/>
                  </a:cubicBezTo>
                  <a:cubicBezTo>
                    <a:pt x="9" y="38"/>
                    <a:pt x="13" y="43"/>
                    <a:pt x="18" y="43"/>
                  </a:cubicBezTo>
                  <a:cubicBezTo>
                    <a:pt x="24" y="44"/>
                    <a:pt x="29" y="41"/>
                    <a:pt x="30" y="34"/>
                  </a:cubicBezTo>
                  <a:cubicBezTo>
                    <a:pt x="33" y="15"/>
                    <a:pt x="33" y="15"/>
                    <a:pt x="33" y="15"/>
                  </a:cubicBezTo>
                  <a:cubicBezTo>
                    <a:pt x="34" y="10"/>
                    <a:pt x="33" y="7"/>
                    <a:pt x="30" y="6"/>
                  </a:cubicBezTo>
                  <a:cubicBezTo>
                    <a:pt x="29" y="5"/>
                    <a:pt x="28" y="5"/>
                    <a:pt x="28" y="5"/>
                  </a:cubicBezTo>
                  <a:cubicBezTo>
                    <a:pt x="28" y="4"/>
                    <a:pt x="29" y="4"/>
                    <a:pt x="29" y="4"/>
                  </a:cubicBezTo>
                  <a:cubicBezTo>
                    <a:pt x="31" y="4"/>
                    <a:pt x="33" y="5"/>
                    <a:pt x="36" y="5"/>
                  </a:cubicBezTo>
                  <a:cubicBezTo>
                    <a:pt x="38" y="5"/>
                    <a:pt x="40" y="6"/>
                    <a:pt x="42" y="6"/>
                  </a:cubicBezTo>
                  <a:cubicBezTo>
                    <a:pt x="43" y="6"/>
                    <a:pt x="43" y="6"/>
                    <a:pt x="43" y="7"/>
                  </a:cubicBezTo>
                  <a:cubicBezTo>
                    <a:pt x="43" y="7"/>
                    <a:pt x="42" y="7"/>
                    <a:pt x="41" y="7"/>
                  </a:cubicBezTo>
                  <a:cubicBezTo>
                    <a:pt x="38" y="8"/>
                    <a:pt x="36" y="11"/>
                    <a:pt x="35" y="16"/>
                  </a:cubicBezTo>
                  <a:lnTo>
                    <a:pt x="32"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0" name="Freeform 27"/>
            <p:cNvSpPr/>
            <p:nvPr/>
          </p:nvSpPr>
          <p:spPr bwMode="auto">
            <a:xfrm>
              <a:off x="-1831975" y="2152650"/>
              <a:ext cx="215900" cy="203200"/>
            </a:xfrm>
            <a:custGeom>
              <a:avLst/>
              <a:gdLst>
                <a:gd name="T0" fmla="*/ 11 w 57"/>
                <a:gd name="T1" fmla="*/ 32 h 54"/>
                <a:gd name="T2" fmla="*/ 11 w 57"/>
                <a:gd name="T3" fmla="*/ 41 h 54"/>
                <a:gd name="T4" fmla="*/ 14 w 57"/>
                <a:gd name="T5" fmla="*/ 43 h 54"/>
                <a:gd name="T6" fmla="*/ 13 w 57"/>
                <a:gd name="T7" fmla="*/ 44 h 54"/>
                <a:gd name="T8" fmla="*/ 7 w 57"/>
                <a:gd name="T9" fmla="*/ 41 h 54"/>
                <a:gd name="T10" fmla="*/ 0 w 57"/>
                <a:gd name="T11" fmla="*/ 38 h 54"/>
                <a:gd name="T12" fmla="*/ 0 w 57"/>
                <a:gd name="T13" fmla="*/ 37 h 54"/>
                <a:gd name="T14" fmla="*/ 3 w 57"/>
                <a:gd name="T15" fmla="*/ 37 h 54"/>
                <a:gd name="T16" fmla="*/ 10 w 57"/>
                <a:gd name="T17" fmla="*/ 32 h 54"/>
                <a:gd name="T18" fmla="*/ 21 w 57"/>
                <a:gd name="T19" fmla="*/ 7 h 54"/>
                <a:gd name="T20" fmla="*/ 17 w 57"/>
                <a:gd name="T21" fmla="*/ 2 h 54"/>
                <a:gd name="T22" fmla="*/ 16 w 57"/>
                <a:gd name="T23" fmla="*/ 0 h 54"/>
                <a:gd name="T24" fmla="*/ 17 w 57"/>
                <a:gd name="T25" fmla="*/ 0 h 54"/>
                <a:gd name="T26" fmla="*/ 23 w 57"/>
                <a:gd name="T27" fmla="*/ 3 h 54"/>
                <a:gd name="T28" fmla="*/ 29 w 57"/>
                <a:gd name="T29" fmla="*/ 5 h 54"/>
                <a:gd name="T30" fmla="*/ 38 w 57"/>
                <a:gd name="T31" fmla="*/ 39 h 54"/>
                <a:gd name="T32" fmla="*/ 38 w 57"/>
                <a:gd name="T33" fmla="*/ 39 h 54"/>
                <a:gd name="T34" fmla="*/ 45 w 57"/>
                <a:gd name="T35" fmla="*/ 23 h 54"/>
                <a:gd name="T36" fmla="*/ 45 w 57"/>
                <a:gd name="T37" fmla="*/ 14 h 54"/>
                <a:gd name="T38" fmla="*/ 43 w 57"/>
                <a:gd name="T39" fmla="*/ 12 h 54"/>
                <a:gd name="T40" fmla="*/ 44 w 57"/>
                <a:gd name="T41" fmla="*/ 12 h 54"/>
                <a:gd name="T42" fmla="*/ 50 w 57"/>
                <a:gd name="T43" fmla="*/ 15 h 54"/>
                <a:gd name="T44" fmla="*/ 56 w 57"/>
                <a:gd name="T45" fmla="*/ 17 h 54"/>
                <a:gd name="T46" fmla="*/ 57 w 57"/>
                <a:gd name="T47" fmla="*/ 18 h 54"/>
                <a:gd name="T48" fmla="*/ 53 w 57"/>
                <a:gd name="T49" fmla="*/ 18 h 54"/>
                <a:gd name="T50" fmla="*/ 47 w 57"/>
                <a:gd name="T51" fmla="*/ 24 h 54"/>
                <a:gd name="T52" fmla="*/ 34 w 57"/>
                <a:gd name="T53" fmla="*/ 52 h 54"/>
                <a:gd name="T54" fmla="*/ 33 w 57"/>
                <a:gd name="T55" fmla="*/ 54 h 54"/>
                <a:gd name="T56" fmla="*/ 32 w 57"/>
                <a:gd name="T57" fmla="*/ 52 h 54"/>
                <a:gd name="T58" fmla="*/ 21 w 57"/>
                <a:gd name="T59" fmla="*/ 10 h 54"/>
                <a:gd name="T60" fmla="*/ 21 w 57"/>
                <a:gd name="T61" fmla="*/ 10 h 54"/>
                <a:gd name="T62" fmla="*/ 11 w 57"/>
                <a:gd name="T6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54">
                  <a:moveTo>
                    <a:pt x="11" y="32"/>
                  </a:moveTo>
                  <a:cubicBezTo>
                    <a:pt x="9" y="37"/>
                    <a:pt x="10" y="40"/>
                    <a:pt x="11" y="41"/>
                  </a:cubicBezTo>
                  <a:cubicBezTo>
                    <a:pt x="13" y="42"/>
                    <a:pt x="14" y="42"/>
                    <a:pt x="14" y="43"/>
                  </a:cubicBezTo>
                  <a:cubicBezTo>
                    <a:pt x="14" y="44"/>
                    <a:pt x="14" y="44"/>
                    <a:pt x="13" y="44"/>
                  </a:cubicBezTo>
                  <a:cubicBezTo>
                    <a:pt x="11" y="43"/>
                    <a:pt x="9" y="42"/>
                    <a:pt x="7" y="41"/>
                  </a:cubicBezTo>
                  <a:cubicBezTo>
                    <a:pt x="4" y="40"/>
                    <a:pt x="2" y="39"/>
                    <a:pt x="0" y="38"/>
                  </a:cubicBezTo>
                  <a:cubicBezTo>
                    <a:pt x="0" y="38"/>
                    <a:pt x="0" y="37"/>
                    <a:pt x="0" y="37"/>
                  </a:cubicBezTo>
                  <a:cubicBezTo>
                    <a:pt x="0" y="36"/>
                    <a:pt x="1" y="37"/>
                    <a:pt x="3" y="37"/>
                  </a:cubicBezTo>
                  <a:cubicBezTo>
                    <a:pt x="5" y="37"/>
                    <a:pt x="8" y="36"/>
                    <a:pt x="10" y="32"/>
                  </a:cubicBezTo>
                  <a:cubicBezTo>
                    <a:pt x="21" y="7"/>
                    <a:pt x="21" y="7"/>
                    <a:pt x="21" y="7"/>
                  </a:cubicBezTo>
                  <a:cubicBezTo>
                    <a:pt x="20" y="4"/>
                    <a:pt x="19" y="3"/>
                    <a:pt x="17" y="2"/>
                  </a:cubicBezTo>
                  <a:cubicBezTo>
                    <a:pt x="16" y="1"/>
                    <a:pt x="16" y="1"/>
                    <a:pt x="16" y="0"/>
                  </a:cubicBezTo>
                  <a:cubicBezTo>
                    <a:pt x="16" y="0"/>
                    <a:pt x="16" y="0"/>
                    <a:pt x="17" y="0"/>
                  </a:cubicBezTo>
                  <a:cubicBezTo>
                    <a:pt x="19" y="1"/>
                    <a:pt x="21" y="2"/>
                    <a:pt x="23" y="3"/>
                  </a:cubicBezTo>
                  <a:cubicBezTo>
                    <a:pt x="29" y="5"/>
                    <a:pt x="29" y="5"/>
                    <a:pt x="29" y="5"/>
                  </a:cubicBezTo>
                  <a:cubicBezTo>
                    <a:pt x="38" y="39"/>
                    <a:pt x="38" y="39"/>
                    <a:pt x="38" y="39"/>
                  </a:cubicBezTo>
                  <a:cubicBezTo>
                    <a:pt x="38" y="39"/>
                    <a:pt x="38" y="39"/>
                    <a:pt x="38" y="39"/>
                  </a:cubicBezTo>
                  <a:cubicBezTo>
                    <a:pt x="45" y="23"/>
                    <a:pt x="45" y="23"/>
                    <a:pt x="45" y="23"/>
                  </a:cubicBezTo>
                  <a:cubicBezTo>
                    <a:pt x="47" y="19"/>
                    <a:pt x="46" y="16"/>
                    <a:pt x="45" y="14"/>
                  </a:cubicBezTo>
                  <a:cubicBezTo>
                    <a:pt x="44" y="13"/>
                    <a:pt x="42" y="13"/>
                    <a:pt x="43" y="12"/>
                  </a:cubicBezTo>
                  <a:cubicBezTo>
                    <a:pt x="43" y="12"/>
                    <a:pt x="43" y="11"/>
                    <a:pt x="44" y="12"/>
                  </a:cubicBezTo>
                  <a:cubicBezTo>
                    <a:pt x="45" y="13"/>
                    <a:pt x="48" y="14"/>
                    <a:pt x="50" y="15"/>
                  </a:cubicBezTo>
                  <a:cubicBezTo>
                    <a:pt x="52" y="16"/>
                    <a:pt x="54" y="17"/>
                    <a:pt x="56" y="17"/>
                  </a:cubicBezTo>
                  <a:cubicBezTo>
                    <a:pt x="57" y="18"/>
                    <a:pt x="57" y="18"/>
                    <a:pt x="57" y="18"/>
                  </a:cubicBezTo>
                  <a:cubicBezTo>
                    <a:pt x="56" y="19"/>
                    <a:pt x="55" y="18"/>
                    <a:pt x="53" y="18"/>
                  </a:cubicBezTo>
                  <a:cubicBezTo>
                    <a:pt x="51" y="18"/>
                    <a:pt x="49" y="19"/>
                    <a:pt x="47" y="24"/>
                  </a:cubicBezTo>
                  <a:cubicBezTo>
                    <a:pt x="34" y="52"/>
                    <a:pt x="34" y="52"/>
                    <a:pt x="34" y="52"/>
                  </a:cubicBezTo>
                  <a:cubicBezTo>
                    <a:pt x="34" y="53"/>
                    <a:pt x="33" y="54"/>
                    <a:pt x="33" y="54"/>
                  </a:cubicBezTo>
                  <a:cubicBezTo>
                    <a:pt x="32" y="54"/>
                    <a:pt x="32" y="53"/>
                    <a:pt x="32" y="52"/>
                  </a:cubicBezTo>
                  <a:cubicBezTo>
                    <a:pt x="21" y="10"/>
                    <a:pt x="21" y="10"/>
                    <a:pt x="21" y="10"/>
                  </a:cubicBezTo>
                  <a:cubicBezTo>
                    <a:pt x="21" y="10"/>
                    <a:pt x="21" y="10"/>
                    <a:pt x="21" y="10"/>
                  </a:cubicBezTo>
                  <a:lnTo>
                    <a:pt x="11"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1" name="Freeform 28"/>
            <p:cNvSpPr/>
            <p:nvPr/>
          </p:nvSpPr>
          <p:spPr bwMode="auto">
            <a:xfrm>
              <a:off x="-1665288" y="2246313"/>
              <a:ext cx="147637" cy="169863"/>
            </a:xfrm>
            <a:custGeom>
              <a:avLst/>
              <a:gdLst>
                <a:gd name="T0" fmla="*/ 25 w 39"/>
                <a:gd name="T1" fmla="*/ 7 h 45"/>
                <a:gd name="T2" fmla="*/ 23 w 39"/>
                <a:gd name="T3" fmla="*/ 1 h 45"/>
                <a:gd name="T4" fmla="*/ 25 w 39"/>
                <a:gd name="T5" fmla="*/ 1 h 45"/>
                <a:gd name="T6" fmla="*/ 31 w 39"/>
                <a:gd name="T7" fmla="*/ 6 h 45"/>
                <a:gd name="T8" fmla="*/ 38 w 39"/>
                <a:gd name="T9" fmla="*/ 11 h 45"/>
                <a:gd name="T10" fmla="*/ 39 w 39"/>
                <a:gd name="T11" fmla="*/ 12 h 45"/>
                <a:gd name="T12" fmla="*/ 32 w 39"/>
                <a:gd name="T13" fmla="*/ 13 h 45"/>
                <a:gd name="T14" fmla="*/ 14 w 39"/>
                <a:gd name="T15" fmla="*/ 38 h 45"/>
                <a:gd name="T16" fmla="*/ 16 w 39"/>
                <a:gd name="T17" fmla="*/ 45 h 45"/>
                <a:gd name="T18" fmla="*/ 14 w 39"/>
                <a:gd name="T19" fmla="*/ 45 h 45"/>
                <a:gd name="T20" fmla="*/ 7 w 39"/>
                <a:gd name="T21" fmla="*/ 40 h 45"/>
                <a:gd name="T22" fmla="*/ 0 w 39"/>
                <a:gd name="T23" fmla="*/ 35 h 45"/>
                <a:gd name="T24" fmla="*/ 0 w 39"/>
                <a:gd name="T25" fmla="*/ 33 h 45"/>
                <a:gd name="T26" fmla="*/ 7 w 39"/>
                <a:gd name="T27" fmla="*/ 33 h 45"/>
                <a:gd name="T28" fmla="*/ 25 w 39"/>
                <a:gd name="T29"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45">
                  <a:moveTo>
                    <a:pt x="25" y="7"/>
                  </a:moveTo>
                  <a:cubicBezTo>
                    <a:pt x="28" y="3"/>
                    <a:pt x="22" y="2"/>
                    <a:pt x="23" y="1"/>
                  </a:cubicBezTo>
                  <a:cubicBezTo>
                    <a:pt x="23" y="0"/>
                    <a:pt x="24" y="0"/>
                    <a:pt x="25" y="1"/>
                  </a:cubicBezTo>
                  <a:cubicBezTo>
                    <a:pt x="27" y="3"/>
                    <a:pt x="29" y="5"/>
                    <a:pt x="31" y="6"/>
                  </a:cubicBezTo>
                  <a:cubicBezTo>
                    <a:pt x="33" y="7"/>
                    <a:pt x="36" y="9"/>
                    <a:pt x="38" y="11"/>
                  </a:cubicBezTo>
                  <a:cubicBezTo>
                    <a:pt x="39" y="11"/>
                    <a:pt x="39" y="12"/>
                    <a:pt x="39" y="12"/>
                  </a:cubicBezTo>
                  <a:cubicBezTo>
                    <a:pt x="38" y="14"/>
                    <a:pt x="35" y="9"/>
                    <a:pt x="32" y="13"/>
                  </a:cubicBezTo>
                  <a:cubicBezTo>
                    <a:pt x="14" y="38"/>
                    <a:pt x="14" y="38"/>
                    <a:pt x="14" y="38"/>
                  </a:cubicBezTo>
                  <a:cubicBezTo>
                    <a:pt x="11" y="42"/>
                    <a:pt x="17" y="43"/>
                    <a:pt x="16" y="45"/>
                  </a:cubicBezTo>
                  <a:cubicBezTo>
                    <a:pt x="15" y="45"/>
                    <a:pt x="15" y="45"/>
                    <a:pt x="14" y="45"/>
                  </a:cubicBezTo>
                  <a:cubicBezTo>
                    <a:pt x="12" y="43"/>
                    <a:pt x="9" y="41"/>
                    <a:pt x="7" y="40"/>
                  </a:cubicBezTo>
                  <a:cubicBezTo>
                    <a:pt x="5" y="38"/>
                    <a:pt x="3" y="37"/>
                    <a:pt x="0" y="35"/>
                  </a:cubicBezTo>
                  <a:cubicBezTo>
                    <a:pt x="0" y="34"/>
                    <a:pt x="0" y="34"/>
                    <a:pt x="0" y="33"/>
                  </a:cubicBezTo>
                  <a:cubicBezTo>
                    <a:pt x="1" y="32"/>
                    <a:pt x="4" y="37"/>
                    <a:pt x="7" y="33"/>
                  </a:cubicBezTo>
                  <a:lnTo>
                    <a:pt x="25"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2" name="Freeform 29"/>
            <p:cNvSpPr/>
            <p:nvPr/>
          </p:nvSpPr>
          <p:spPr bwMode="auto">
            <a:xfrm>
              <a:off x="-1544638" y="2314575"/>
              <a:ext cx="173037" cy="169863"/>
            </a:xfrm>
            <a:custGeom>
              <a:avLst/>
              <a:gdLst>
                <a:gd name="T0" fmla="*/ 31 w 46"/>
                <a:gd name="T1" fmla="*/ 31 h 45"/>
                <a:gd name="T2" fmla="*/ 35 w 46"/>
                <a:gd name="T3" fmla="*/ 29 h 45"/>
                <a:gd name="T4" fmla="*/ 36 w 46"/>
                <a:gd name="T5" fmla="*/ 21 h 45"/>
                <a:gd name="T6" fmla="*/ 37 w 46"/>
                <a:gd name="T7" fmla="*/ 21 h 45"/>
                <a:gd name="T8" fmla="*/ 41 w 46"/>
                <a:gd name="T9" fmla="*/ 26 h 45"/>
                <a:gd name="T10" fmla="*/ 45 w 46"/>
                <a:gd name="T11" fmla="*/ 30 h 45"/>
                <a:gd name="T12" fmla="*/ 46 w 46"/>
                <a:gd name="T13" fmla="*/ 32 h 45"/>
                <a:gd name="T14" fmla="*/ 35 w 46"/>
                <a:gd name="T15" fmla="*/ 32 h 45"/>
                <a:gd name="T16" fmla="*/ 2 w 46"/>
                <a:gd name="T17" fmla="*/ 44 h 45"/>
                <a:gd name="T18" fmla="*/ 0 w 46"/>
                <a:gd name="T19" fmla="*/ 45 h 45"/>
                <a:gd name="T20" fmla="*/ 1 w 46"/>
                <a:gd name="T21" fmla="*/ 43 h 45"/>
                <a:gd name="T22" fmla="*/ 16 w 46"/>
                <a:gd name="T23" fmla="*/ 8 h 45"/>
                <a:gd name="T24" fmla="*/ 16 w 46"/>
                <a:gd name="T25" fmla="*/ 0 h 45"/>
                <a:gd name="T26" fmla="*/ 17 w 46"/>
                <a:gd name="T27" fmla="*/ 1 h 45"/>
                <a:gd name="T28" fmla="*/ 23 w 46"/>
                <a:gd name="T29" fmla="*/ 7 h 45"/>
                <a:gd name="T30" fmla="*/ 29 w 46"/>
                <a:gd name="T31" fmla="*/ 13 h 45"/>
                <a:gd name="T32" fmla="*/ 29 w 46"/>
                <a:gd name="T33" fmla="*/ 14 h 45"/>
                <a:gd name="T34" fmla="*/ 24 w 46"/>
                <a:gd name="T35" fmla="*/ 13 h 45"/>
                <a:gd name="T36" fmla="*/ 23 w 46"/>
                <a:gd name="T37" fmla="*/ 15 h 45"/>
                <a:gd name="T38" fmla="*/ 12 w 46"/>
                <a:gd name="T39" fmla="*/ 39 h 45"/>
                <a:gd name="T40" fmla="*/ 31 w 46"/>
                <a:gd name="T41" fmla="*/ 3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5">
                  <a:moveTo>
                    <a:pt x="31" y="31"/>
                  </a:moveTo>
                  <a:cubicBezTo>
                    <a:pt x="33" y="31"/>
                    <a:pt x="34" y="30"/>
                    <a:pt x="35" y="29"/>
                  </a:cubicBezTo>
                  <a:cubicBezTo>
                    <a:pt x="39" y="25"/>
                    <a:pt x="35" y="22"/>
                    <a:pt x="36" y="21"/>
                  </a:cubicBezTo>
                  <a:cubicBezTo>
                    <a:pt x="36" y="21"/>
                    <a:pt x="36" y="21"/>
                    <a:pt x="37" y="21"/>
                  </a:cubicBezTo>
                  <a:cubicBezTo>
                    <a:pt x="38" y="23"/>
                    <a:pt x="40" y="25"/>
                    <a:pt x="41" y="26"/>
                  </a:cubicBezTo>
                  <a:cubicBezTo>
                    <a:pt x="42" y="27"/>
                    <a:pt x="44" y="29"/>
                    <a:pt x="45" y="30"/>
                  </a:cubicBezTo>
                  <a:cubicBezTo>
                    <a:pt x="46" y="31"/>
                    <a:pt x="46" y="32"/>
                    <a:pt x="46" y="32"/>
                  </a:cubicBezTo>
                  <a:cubicBezTo>
                    <a:pt x="45" y="34"/>
                    <a:pt x="43" y="28"/>
                    <a:pt x="35" y="32"/>
                  </a:cubicBezTo>
                  <a:cubicBezTo>
                    <a:pt x="2" y="44"/>
                    <a:pt x="2" y="44"/>
                    <a:pt x="2" y="44"/>
                  </a:cubicBezTo>
                  <a:cubicBezTo>
                    <a:pt x="1" y="45"/>
                    <a:pt x="1" y="45"/>
                    <a:pt x="0" y="45"/>
                  </a:cubicBezTo>
                  <a:cubicBezTo>
                    <a:pt x="0" y="44"/>
                    <a:pt x="0" y="44"/>
                    <a:pt x="1" y="43"/>
                  </a:cubicBezTo>
                  <a:cubicBezTo>
                    <a:pt x="16" y="8"/>
                    <a:pt x="16" y="8"/>
                    <a:pt x="16" y="8"/>
                  </a:cubicBezTo>
                  <a:cubicBezTo>
                    <a:pt x="19" y="3"/>
                    <a:pt x="15" y="1"/>
                    <a:pt x="16" y="0"/>
                  </a:cubicBezTo>
                  <a:cubicBezTo>
                    <a:pt x="16" y="0"/>
                    <a:pt x="17" y="0"/>
                    <a:pt x="17" y="1"/>
                  </a:cubicBezTo>
                  <a:cubicBezTo>
                    <a:pt x="19" y="3"/>
                    <a:pt x="21" y="5"/>
                    <a:pt x="23" y="7"/>
                  </a:cubicBezTo>
                  <a:cubicBezTo>
                    <a:pt x="25" y="9"/>
                    <a:pt x="27" y="11"/>
                    <a:pt x="29" y="13"/>
                  </a:cubicBezTo>
                  <a:cubicBezTo>
                    <a:pt x="30" y="14"/>
                    <a:pt x="30" y="14"/>
                    <a:pt x="29" y="14"/>
                  </a:cubicBezTo>
                  <a:cubicBezTo>
                    <a:pt x="28" y="15"/>
                    <a:pt x="27" y="11"/>
                    <a:pt x="24" y="13"/>
                  </a:cubicBezTo>
                  <a:cubicBezTo>
                    <a:pt x="24" y="14"/>
                    <a:pt x="23" y="15"/>
                    <a:pt x="23" y="15"/>
                  </a:cubicBezTo>
                  <a:cubicBezTo>
                    <a:pt x="12" y="39"/>
                    <a:pt x="12" y="39"/>
                    <a:pt x="12" y="39"/>
                  </a:cubicBezTo>
                  <a:lnTo>
                    <a:pt x="31"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3" name="Freeform 30"/>
            <p:cNvSpPr/>
            <p:nvPr/>
          </p:nvSpPr>
          <p:spPr bwMode="auto">
            <a:xfrm>
              <a:off x="-1487488" y="2457450"/>
              <a:ext cx="195262" cy="192088"/>
            </a:xfrm>
            <a:custGeom>
              <a:avLst/>
              <a:gdLst>
                <a:gd name="T0" fmla="*/ 34 w 52"/>
                <a:gd name="T1" fmla="*/ 7 h 51"/>
                <a:gd name="T2" fmla="*/ 35 w 52"/>
                <a:gd name="T3" fmla="*/ 0 h 51"/>
                <a:gd name="T4" fmla="*/ 36 w 52"/>
                <a:gd name="T5" fmla="*/ 1 h 51"/>
                <a:gd name="T6" fmla="*/ 41 w 52"/>
                <a:gd name="T7" fmla="*/ 8 h 51"/>
                <a:gd name="T8" fmla="*/ 52 w 52"/>
                <a:gd name="T9" fmla="*/ 27 h 51"/>
                <a:gd name="T10" fmla="*/ 43 w 52"/>
                <a:gd name="T11" fmla="*/ 36 h 51"/>
                <a:gd name="T12" fmla="*/ 42 w 52"/>
                <a:gd name="T13" fmla="*/ 37 h 51"/>
                <a:gd name="T14" fmla="*/ 42 w 52"/>
                <a:gd name="T15" fmla="*/ 36 h 51"/>
                <a:gd name="T16" fmla="*/ 44 w 52"/>
                <a:gd name="T17" fmla="*/ 31 h 51"/>
                <a:gd name="T18" fmla="*/ 43 w 52"/>
                <a:gd name="T19" fmla="*/ 16 h 51"/>
                <a:gd name="T20" fmla="*/ 42 w 52"/>
                <a:gd name="T21" fmla="*/ 13 h 51"/>
                <a:gd name="T22" fmla="*/ 27 w 52"/>
                <a:gd name="T23" fmla="*/ 22 h 51"/>
                <a:gd name="T24" fmla="*/ 27 w 52"/>
                <a:gd name="T25" fmla="*/ 23 h 51"/>
                <a:gd name="T26" fmla="*/ 38 w 52"/>
                <a:gd name="T27" fmla="*/ 26 h 51"/>
                <a:gd name="T28" fmla="*/ 40 w 52"/>
                <a:gd name="T29" fmla="*/ 26 h 51"/>
                <a:gd name="T30" fmla="*/ 39 w 52"/>
                <a:gd name="T31" fmla="*/ 27 h 51"/>
                <a:gd name="T32" fmla="*/ 23 w 52"/>
                <a:gd name="T33" fmla="*/ 36 h 51"/>
                <a:gd name="T34" fmla="*/ 22 w 52"/>
                <a:gd name="T35" fmla="*/ 36 h 51"/>
                <a:gd name="T36" fmla="*/ 23 w 52"/>
                <a:gd name="T37" fmla="*/ 35 h 51"/>
                <a:gd name="T38" fmla="*/ 26 w 52"/>
                <a:gd name="T39" fmla="*/ 24 h 51"/>
                <a:gd name="T40" fmla="*/ 25 w 52"/>
                <a:gd name="T41" fmla="*/ 22 h 51"/>
                <a:gd name="T42" fmla="*/ 12 w 52"/>
                <a:gd name="T43" fmla="*/ 30 h 51"/>
                <a:gd name="T44" fmla="*/ 11 w 52"/>
                <a:gd name="T45" fmla="*/ 37 h 51"/>
                <a:gd name="T46" fmla="*/ 31 w 52"/>
                <a:gd name="T47" fmla="*/ 44 h 51"/>
                <a:gd name="T48" fmla="*/ 32 w 52"/>
                <a:gd name="T49" fmla="*/ 44 h 51"/>
                <a:gd name="T50" fmla="*/ 32 w 52"/>
                <a:gd name="T51" fmla="*/ 45 h 51"/>
                <a:gd name="T52" fmla="*/ 31 w 52"/>
                <a:gd name="T53" fmla="*/ 46 h 51"/>
                <a:gd name="T54" fmla="*/ 18 w 52"/>
                <a:gd name="T55" fmla="*/ 51 h 51"/>
                <a:gd name="T56" fmla="*/ 5 w 52"/>
                <a:gd name="T57" fmla="*/ 29 h 51"/>
                <a:gd name="T58" fmla="*/ 1 w 52"/>
                <a:gd name="T59" fmla="*/ 22 h 51"/>
                <a:gd name="T60" fmla="*/ 1 w 52"/>
                <a:gd name="T61" fmla="*/ 21 h 51"/>
                <a:gd name="T62" fmla="*/ 7 w 52"/>
                <a:gd name="T63" fmla="*/ 23 h 51"/>
                <a:gd name="T64" fmla="*/ 34 w 52"/>
                <a:gd name="T65"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51">
                  <a:moveTo>
                    <a:pt x="34" y="7"/>
                  </a:moveTo>
                  <a:cubicBezTo>
                    <a:pt x="38" y="4"/>
                    <a:pt x="34" y="1"/>
                    <a:pt x="35" y="0"/>
                  </a:cubicBezTo>
                  <a:cubicBezTo>
                    <a:pt x="35" y="0"/>
                    <a:pt x="36" y="0"/>
                    <a:pt x="36" y="1"/>
                  </a:cubicBezTo>
                  <a:cubicBezTo>
                    <a:pt x="38" y="4"/>
                    <a:pt x="39" y="6"/>
                    <a:pt x="41" y="8"/>
                  </a:cubicBezTo>
                  <a:cubicBezTo>
                    <a:pt x="44" y="15"/>
                    <a:pt x="48" y="21"/>
                    <a:pt x="52" y="27"/>
                  </a:cubicBezTo>
                  <a:cubicBezTo>
                    <a:pt x="43" y="36"/>
                    <a:pt x="43" y="36"/>
                    <a:pt x="43" y="36"/>
                  </a:cubicBezTo>
                  <a:cubicBezTo>
                    <a:pt x="43" y="36"/>
                    <a:pt x="42" y="37"/>
                    <a:pt x="42" y="37"/>
                  </a:cubicBezTo>
                  <a:cubicBezTo>
                    <a:pt x="42" y="37"/>
                    <a:pt x="42" y="37"/>
                    <a:pt x="42" y="36"/>
                  </a:cubicBezTo>
                  <a:cubicBezTo>
                    <a:pt x="41" y="36"/>
                    <a:pt x="42" y="35"/>
                    <a:pt x="44" y="31"/>
                  </a:cubicBezTo>
                  <a:cubicBezTo>
                    <a:pt x="47" y="26"/>
                    <a:pt x="47" y="22"/>
                    <a:pt x="43" y="16"/>
                  </a:cubicBezTo>
                  <a:cubicBezTo>
                    <a:pt x="42" y="13"/>
                    <a:pt x="42" y="13"/>
                    <a:pt x="42" y="13"/>
                  </a:cubicBezTo>
                  <a:cubicBezTo>
                    <a:pt x="27" y="22"/>
                    <a:pt x="27" y="22"/>
                    <a:pt x="27" y="22"/>
                  </a:cubicBezTo>
                  <a:cubicBezTo>
                    <a:pt x="27" y="23"/>
                    <a:pt x="27" y="23"/>
                    <a:pt x="27" y="23"/>
                  </a:cubicBezTo>
                  <a:cubicBezTo>
                    <a:pt x="30" y="27"/>
                    <a:pt x="34" y="28"/>
                    <a:pt x="38" y="26"/>
                  </a:cubicBezTo>
                  <a:cubicBezTo>
                    <a:pt x="39" y="25"/>
                    <a:pt x="39" y="25"/>
                    <a:pt x="40" y="26"/>
                  </a:cubicBezTo>
                  <a:cubicBezTo>
                    <a:pt x="40" y="26"/>
                    <a:pt x="40" y="26"/>
                    <a:pt x="39" y="27"/>
                  </a:cubicBezTo>
                  <a:cubicBezTo>
                    <a:pt x="23" y="36"/>
                    <a:pt x="23" y="36"/>
                    <a:pt x="23" y="36"/>
                  </a:cubicBezTo>
                  <a:cubicBezTo>
                    <a:pt x="23" y="36"/>
                    <a:pt x="22" y="36"/>
                    <a:pt x="22" y="36"/>
                  </a:cubicBezTo>
                  <a:cubicBezTo>
                    <a:pt x="22" y="36"/>
                    <a:pt x="22" y="35"/>
                    <a:pt x="23" y="35"/>
                  </a:cubicBezTo>
                  <a:cubicBezTo>
                    <a:pt x="27" y="32"/>
                    <a:pt x="28" y="27"/>
                    <a:pt x="26" y="24"/>
                  </a:cubicBezTo>
                  <a:cubicBezTo>
                    <a:pt x="25" y="22"/>
                    <a:pt x="25" y="22"/>
                    <a:pt x="25" y="22"/>
                  </a:cubicBezTo>
                  <a:cubicBezTo>
                    <a:pt x="12" y="30"/>
                    <a:pt x="12" y="30"/>
                    <a:pt x="12" y="30"/>
                  </a:cubicBezTo>
                  <a:cubicBezTo>
                    <a:pt x="10" y="32"/>
                    <a:pt x="9" y="33"/>
                    <a:pt x="11" y="37"/>
                  </a:cubicBezTo>
                  <a:cubicBezTo>
                    <a:pt x="16" y="45"/>
                    <a:pt x="24" y="46"/>
                    <a:pt x="31" y="44"/>
                  </a:cubicBezTo>
                  <a:cubicBezTo>
                    <a:pt x="32" y="44"/>
                    <a:pt x="32" y="44"/>
                    <a:pt x="32" y="44"/>
                  </a:cubicBezTo>
                  <a:cubicBezTo>
                    <a:pt x="33" y="45"/>
                    <a:pt x="33" y="45"/>
                    <a:pt x="32" y="45"/>
                  </a:cubicBezTo>
                  <a:cubicBezTo>
                    <a:pt x="32" y="45"/>
                    <a:pt x="31" y="46"/>
                    <a:pt x="31" y="46"/>
                  </a:cubicBezTo>
                  <a:cubicBezTo>
                    <a:pt x="18" y="51"/>
                    <a:pt x="18" y="51"/>
                    <a:pt x="18" y="51"/>
                  </a:cubicBezTo>
                  <a:cubicBezTo>
                    <a:pt x="13" y="44"/>
                    <a:pt x="9" y="37"/>
                    <a:pt x="5" y="29"/>
                  </a:cubicBezTo>
                  <a:cubicBezTo>
                    <a:pt x="4" y="27"/>
                    <a:pt x="2" y="25"/>
                    <a:pt x="1" y="22"/>
                  </a:cubicBezTo>
                  <a:cubicBezTo>
                    <a:pt x="0" y="21"/>
                    <a:pt x="0" y="21"/>
                    <a:pt x="1" y="21"/>
                  </a:cubicBezTo>
                  <a:cubicBezTo>
                    <a:pt x="2" y="20"/>
                    <a:pt x="3" y="26"/>
                    <a:pt x="7" y="23"/>
                  </a:cubicBezTo>
                  <a:lnTo>
                    <a:pt x="34"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4" name="Freeform 31"/>
            <p:cNvSpPr>
              <a:spLocks noEditPoints="1"/>
            </p:cNvSpPr>
            <p:nvPr/>
          </p:nvSpPr>
          <p:spPr bwMode="auto">
            <a:xfrm>
              <a:off x="-1404938" y="2635250"/>
              <a:ext cx="180975" cy="200025"/>
            </a:xfrm>
            <a:custGeom>
              <a:avLst/>
              <a:gdLst>
                <a:gd name="T0" fmla="*/ 21 w 48"/>
                <a:gd name="T1" fmla="*/ 29 h 53"/>
                <a:gd name="T2" fmla="*/ 23 w 48"/>
                <a:gd name="T3" fmla="*/ 20 h 53"/>
                <a:gd name="T4" fmla="*/ 9 w 48"/>
                <a:gd name="T5" fmla="*/ 24 h 53"/>
                <a:gd name="T6" fmla="*/ 6 w 48"/>
                <a:gd name="T7" fmla="*/ 30 h 53"/>
                <a:gd name="T8" fmla="*/ 5 w 48"/>
                <a:gd name="T9" fmla="*/ 30 h 53"/>
                <a:gd name="T10" fmla="*/ 3 w 48"/>
                <a:gd name="T11" fmla="*/ 21 h 53"/>
                <a:gd name="T12" fmla="*/ 0 w 48"/>
                <a:gd name="T13" fmla="*/ 13 h 53"/>
                <a:gd name="T14" fmla="*/ 1 w 48"/>
                <a:gd name="T15" fmla="*/ 12 h 53"/>
                <a:gd name="T16" fmla="*/ 6 w 48"/>
                <a:gd name="T17" fmla="*/ 16 h 53"/>
                <a:gd name="T18" fmla="*/ 36 w 48"/>
                <a:gd name="T19" fmla="*/ 7 h 53"/>
                <a:gd name="T20" fmla="*/ 39 w 48"/>
                <a:gd name="T21" fmla="*/ 1 h 53"/>
                <a:gd name="T22" fmla="*/ 40 w 48"/>
                <a:gd name="T23" fmla="*/ 1 h 53"/>
                <a:gd name="T24" fmla="*/ 42 w 48"/>
                <a:gd name="T25" fmla="*/ 10 h 53"/>
                <a:gd name="T26" fmla="*/ 45 w 48"/>
                <a:gd name="T27" fmla="*/ 19 h 53"/>
                <a:gd name="T28" fmla="*/ 39 w 48"/>
                <a:gd name="T29" fmla="*/ 37 h 53"/>
                <a:gd name="T30" fmla="*/ 25 w 48"/>
                <a:gd name="T31" fmla="*/ 25 h 53"/>
                <a:gd name="T32" fmla="*/ 24 w 48"/>
                <a:gd name="T33" fmla="*/ 25 h 53"/>
                <a:gd name="T34" fmla="*/ 22 w 48"/>
                <a:gd name="T35" fmla="*/ 39 h 53"/>
                <a:gd name="T36" fmla="*/ 15 w 48"/>
                <a:gd name="T37" fmla="*/ 46 h 53"/>
                <a:gd name="T38" fmla="*/ 13 w 48"/>
                <a:gd name="T39" fmla="*/ 53 h 53"/>
                <a:gd name="T40" fmla="*/ 12 w 48"/>
                <a:gd name="T41" fmla="*/ 53 h 53"/>
                <a:gd name="T42" fmla="*/ 10 w 48"/>
                <a:gd name="T43" fmla="*/ 47 h 53"/>
                <a:gd name="T44" fmla="*/ 8 w 48"/>
                <a:gd name="T45" fmla="*/ 40 h 53"/>
                <a:gd name="T46" fmla="*/ 21 w 48"/>
                <a:gd name="T47" fmla="*/ 29 h 53"/>
                <a:gd name="T48" fmla="*/ 24 w 48"/>
                <a:gd name="T49" fmla="*/ 20 h 53"/>
                <a:gd name="T50" fmla="*/ 24 w 48"/>
                <a:gd name="T51" fmla="*/ 22 h 53"/>
                <a:gd name="T52" fmla="*/ 37 w 48"/>
                <a:gd name="T53" fmla="*/ 29 h 53"/>
                <a:gd name="T54" fmla="*/ 43 w 48"/>
                <a:gd name="T55" fmla="*/ 18 h 53"/>
                <a:gd name="T56" fmla="*/ 42 w 48"/>
                <a:gd name="T57" fmla="*/ 14 h 53"/>
                <a:gd name="T58" fmla="*/ 24 w 48"/>
                <a:gd name="T59"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 h="53">
                  <a:moveTo>
                    <a:pt x="21" y="29"/>
                  </a:moveTo>
                  <a:cubicBezTo>
                    <a:pt x="23" y="27"/>
                    <a:pt x="24" y="24"/>
                    <a:pt x="23" y="20"/>
                  </a:cubicBezTo>
                  <a:cubicBezTo>
                    <a:pt x="9" y="24"/>
                    <a:pt x="9" y="24"/>
                    <a:pt x="9" y="24"/>
                  </a:cubicBezTo>
                  <a:cubicBezTo>
                    <a:pt x="4" y="26"/>
                    <a:pt x="8" y="30"/>
                    <a:pt x="6" y="30"/>
                  </a:cubicBezTo>
                  <a:cubicBezTo>
                    <a:pt x="6" y="31"/>
                    <a:pt x="5" y="30"/>
                    <a:pt x="5" y="30"/>
                  </a:cubicBezTo>
                  <a:cubicBezTo>
                    <a:pt x="4" y="27"/>
                    <a:pt x="3" y="24"/>
                    <a:pt x="3" y="21"/>
                  </a:cubicBezTo>
                  <a:cubicBezTo>
                    <a:pt x="2" y="19"/>
                    <a:pt x="1" y="16"/>
                    <a:pt x="0" y="13"/>
                  </a:cubicBezTo>
                  <a:cubicBezTo>
                    <a:pt x="0" y="12"/>
                    <a:pt x="0" y="12"/>
                    <a:pt x="1" y="12"/>
                  </a:cubicBezTo>
                  <a:cubicBezTo>
                    <a:pt x="2" y="11"/>
                    <a:pt x="1" y="17"/>
                    <a:pt x="6" y="16"/>
                  </a:cubicBezTo>
                  <a:cubicBezTo>
                    <a:pt x="36" y="7"/>
                    <a:pt x="36" y="7"/>
                    <a:pt x="36" y="7"/>
                  </a:cubicBezTo>
                  <a:cubicBezTo>
                    <a:pt x="41" y="5"/>
                    <a:pt x="37" y="1"/>
                    <a:pt x="39" y="1"/>
                  </a:cubicBezTo>
                  <a:cubicBezTo>
                    <a:pt x="39" y="0"/>
                    <a:pt x="40" y="1"/>
                    <a:pt x="40" y="1"/>
                  </a:cubicBezTo>
                  <a:cubicBezTo>
                    <a:pt x="41" y="4"/>
                    <a:pt x="42" y="7"/>
                    <a:pt x="42" y="10"/>
                  </a:cubicBezTo>
                  <a:cubicBezTo>
                    <a:pt x="43" y="13"/>
                    <a:pt x="44" y="15"/>
                    <a:pt x="45" y="19"/>
                  </a:cubicBezTo>
                  <a:cubicBezTo>
                    <a:pt x="48" y="29"/>
                    <a:pt x="45" y="36"/>
                    <a:pt x="39" y="37"/>
                  </a:cubicBezTo>
                  <a:cubicBezTo>
                    <a:pt x="34" y="39"/>
                    <a:pt x="29" y="37"/>
                    <a:pt x="25" y="25"/>
                  </a:cubicBezTo>
                  <a:cubicBezTo>
                    <a:pt x="24" y="25"/>
                    <a:pt x="24" y="25"/>
                    <a:pt x="24" y="25"/>
                  </a:cubicBezTo>
                  <a:cubicBezTo>
                    <a:pt x="26" y="32"/>
                    <a:pt x="26" y="35"/>
                    <a:pt x="22" y="39"/>
                  </a:cubicBezTo>
                  <a:cubicBezTo>
                    <a:pt x="15" y="46"/>
                    <a:pt x="15" y="46"/>
                    <a:pt x="15" y="46"/>
                  </a:cubicBezTo>
                  <a:cubicBezTo>
                    <a:pt x="11" y="50"/>
                    <a:pt x="14" y="53"/>
                    <a:pt x="13" y="53"/>
                  </a:cubicBezTo>
                  <a:cubicBezTo>
                    <a:pt x="12" y="53"/>
                    <a:pt x="12" y="53"/>
                    <a:pt x="12" y="53"/>
                  </a:cubicBezTo>
                  <a:cubicBezTo>
                    <a:pt x="11" y="51"/>
                    <a:pt x="11" y="49"/>
                    <a:pt x="10" y="47"/>
                  </a:cubicBezTo>
                  <a:cubicBezTo>
                    <a:pt x="8" y="40"/>
                    <a:pt x="8" y="40"/>
                    <a:pt x="8" y="40"/>
                  </a:cubicBezTo>
                  <a:lnTo>
                    <a:pt x="21" y="29"/>
                  </a:lnTo>
                  <a:close/>
                  <a:moveTo>
                    <a:pt x="24" y="20"/>
                  </a:moveTo>
                  <a:cubicBezTo>
                    <a:pt x="24" y="22"/>
                    <a:pt x="24" y="22"/>
                    <a:pt x="24" y="22"/>
                  </a:cubicBezTo>
                  <a:cubicBezTo>
                    <a:pt x="26" y="29"/>
                    <a:pt x="30" y="31"/>
                    <a:pt x="37" y="29"/>
                  </a:cubicBezTo>
                  <a:cubicBezTo>
                    <a:pt x="43" y="27"/>
                    <a:pt x="45" y="23"/>
                    <a:pt x="43" y="18"/>
                  </a:cubicBezTo>
                  <a:cubicBezTo>
                    <a:pt x="42" y="14"/>
                    <a:pt x="42" y="14"/>
                    <a:pt x="42" y="14"/>
                  </a:cubicBezTo>
                  <a:lnTo>
                    <a:pt x="24"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5" name="Freeform 32"/>
            <p:cNvSpPr/>
            <p:nvPr/>
          </p:nvSpPr>
          <p:spPr bwMode="auto">
            <a:xfrm>
              <a:off x="-1363663" y="2846388"/>
              <a:ext cx="166687" cy="120650"/>
            </a:xfrm>
            <a:custGeom>
              <a:avLst/>
              <a:gdLst>
                <a:gd name="T0" fmla="*/ 18 w 44"/>
                <a:gd name="T1" fmla="*/ 0 h 32"/>
                <a:gd name="T2" fmla="*/ 19 w 44"/>
                <a:gd name="T3" fmla="*/ 1 h 32"/>
                <a:gd name="T4" fmla="*/ 17 w 44"/>
                <a:gd name="T5" fmla="*/ 2 h 32"/>
                <a:gd name="T6" fmla="*/ 2 w 44"/>
                <a:gd name="T7" fmla="*/ 16 h 32"/>
                <a:gd name="T8" fmla="*/ 10 w 44"/>
                <a:gd name="T9" fmla="*/ 26 h 32"/>
                <a:gd name="T10" fmla="*/ 30 w 44"/>
                <a:gd name="T11" fmla="*/ 0 h 32"/>
                <a:gd name="T12" fmla="*/ 44 w 44"/>
                <a:gd name="T13" fmla="*/ 13 h 32"/>
                <a:gd name="T14" fmla="*/ 42 w 44"/>
                <a:gd name="T15" fmla="*/ 24 h 32"/>
                <a:gd name="T16" fmla="*/ 44 w 44"/>
                <a:gd name="T17" fmla="*/ 26 h 32"/>
                <a:gd name="T18" fmla="*/ 42 w 44"/>
                <a:gd name="T19" fmla="*/ 27 h 32"/>
                <a:gd name="T20" fmla="*/ 31 w 44"/>
                <a:gd name="T21" fmla="*/ 28 h 32"/>
                <a:gd name="T22" fmla="*/ 29 w 44"/>
                <a:gd name="T23" fmla="*/ 29 h 32"/>
                <a:gd name="T24" fmla="*/ 28 w 44"/>
                <a:gd name="T25" fmla="*/ 28 h 32"/>
                <a:gd name="T26" fmla="*/ 32 w 44"/>
                <a:gd name="T27" fmla="*/ 26 h 32"/>
                <a:gd name="T28" fmla="*/ 42 w 44"/>
                <a:gd name="T29" fmla="*/ 13 h 32"/>
                <a:gd name="T30" fmla="*/ 35 w 44"/>
                <a:gd name="T31" fmla="*/ 6 h 32"/>
                <a:gd name="T32" fmla="*/ 16 w 44"/>
                <a:gd name="T33" fmla="*/ 31 h 32"/>
                <a:gd name="T34" fmla="*/ 0 w 44"/>
                <a:gd name="T35" fmla="*/ 16 h 32"/>
                <a:gd name="T36" fmla="*/ 3 w 44"/>
                <a:gd name="T37" fmla="*/ 5 h 32"/>
                <a:gd name="T38" fmla="*/ 0 w 44"/>
                <a:gd name="T39" fmla="*/ 2 h 32"/>
                <a:gd name="T40" fmla="*/ 1 w 44"/>
                <a:gd name="T41" fmla="*/ 1 h 32"/>
                <a:gd name="T42" fmla="*/ 18 w 44"/>
                <a:gd name="T4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32">
                  <a:moveTo>
                    <a:pt x="18" y="0"/>
                  </a:moveTo>
                  <a:cubicBezTo>
                    <a:pt x="19" y="0"/>
                    <a:pt x="19" y="1"/>
                    <a:pt x="19" y="1"/>
                  </a:cubicBezTo>
                  <a:cubicBezTo>
                    <a:pt x="19" y="2"/>
                    <a:pt x="18" y="2"/>
                    <a:pt x="17" y="2"/>
                  </a:cubicBezTo>
                  <a:cubicBezTo>
                    <a:pt x="9" y="4"/>
                    <a:pt x="1" y="7"/>
                    <a:pt x="2" y="16"/>
                  </a:cubicBezTo>
                  <a:cubicBezTo>
                    <a:pt x="2" y="22"/>
                    <a:pt x="6" y="26"/>
                    <a:pt x="10" y="26"/>
                  </a:cubicBezTo>
                  <a:cubicBezTo>
                    <a:pt x="23" y="25"/>
                    <a:pt x="15" y="1"/>
                    <a:pt x="30" y="0"/>
                  </a:cubicBezTo>
                  <a:cubicBezTo>
                    <a:pt x="38" y="0"/>
                    <a:pt x="43" y="6"/>
                    <a:pt x="44" y="13"/>
                  </a:cubicBezTo>
                  <a:cubicBezTo>
                    <a:pt x="44" y="19"/>
                    <a:pt x="42" y="22"/>
                    <a:pt x="42" y="24"/>
                  </a:cubicBezTo>
                  <a:cubicBezTo>
                    <a:pt x="42" y="26"/>
                    <a:pt x="43" y="25"/>
                    <a:pt x="44" y="26"/>
                  </a:cubicBezTo>
                  <a:cubicBezTo>
                    <a:pt x="44" y="26"/>
                    <a:pt x="43" y="27"/>
                    <a:pt x="42" y="27"/>
                  </a:cubicBezTo>
                  <a:cubicBezTo>
                    <a:pt x="31" y="28"/>
                    <a:pt x="31" y="28"/>
                    <a:pt x="31" y="28"/>
                  </a:cubicBezTo>
                  <a:cubicBezTo>
                    <a:pt x="30" y="29"/>
                    <a:pt x="29" y="29"/>
                    <a:pt x="29" y="29"/>
                  </a:cubicBezTo>
                  <a:cubicBezTo>
                    <a:pt x="29" y="29"/>
                    <a:pt x="28" y="29"/>
                    <a:pt x="28" y="28"/>
                  </a:cubicBezTo>
                  <a:cubicBezTo>
                    <a:pt x="28" y="28"/>
                    <a:pt x="30" y="28"/>
                    <a:pt x="32" y="26"/>
                  </a:cubicBezTo>
                  <a:cubicBezTo>
                    <a:pt x="39" y="23"/>
                    <a:pt x="43" y="20"/>
                    <a:pt x="42" y="13"/>
                  </a:cubicBezTo>
                  <a:cubicBezTo>
                    <a:pt x="42" y="9"/>
                    <a:pt x="40" y="6"/>
                    <a:pt x="35" y="6"/>
                  </a:cubicBezTo>
                  <a:cubicBezTo>
                    <a:pt x="25" y="6"/>
                    <a:pt x="32" y="31"/>
                    <a:pt x="16" y="31"/>
                  </a:cubicBezTo>
                  <a:cubicBezTo>
                    <a:pt x="7" y="32"/>
                    <a:pt x="1" y="25"/>
                    <a:pt x="0" y="16"/>
                  </a:cubicBezTo>
                  <a:cubicBezTo>
                    <a:pt x="0" y="10"/>
                    <a:pt x="3" y="7"/>
                    <a:pt x="3" y="5"/>
                  </a:cubicBezTo>
                  <a:cubicBezTo>
                    <a:pt x="3" y="2"/>
                    <a:pt x="1" y="3"/>
                    <a:pt x="0" y="2"/>
                  </a:cubicBezTo>
                  <a:cubicBezTo>
                    <a:pt x="0" y="1"/>
                    <a:pt x="1" y="1"/>
                    <a:pt x="1" y="1"/>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6" name="Freeform 33"/>
            <p:cNvSpPr/>
            <p:nvPr/>
          </p:nvSpPr>
          <p:spPr bwMode="auto">
            <a:xfrm>
              <a:off x="-1366838" y="2992438"/>
              <a:ext cx="161925" cy="95250"/>
            </a:xfrm>
            <a:custGeom>
              <a:avLst/>
              <a:gdLst>
                <a:gd name="T0" fmla="*/ 38 w 43"/>
                <a:gd name="T1" fmla="*/ 10 h 25"/>
                <a:gd name="T2" fmla="*/ 43 w 43"/>
                <a:gd name="T3" fmla="*/ 6 h 25"/>
                <a:gd name="T4" fmla="*/ 43 w 43"/>
                <a:gd name="T5" fmla="*/ 7 h 25"/>
                <a:gd name="T6" fmla="*/ 42 w 43"/>
                <a:gd name="T7" fmla="*/ 15 h 25"/>
                <a:gd name="T8" fmla="*/ 41 w 43"/>
                <a:gd name="T9" fmla="*/ 24 h 25"/>
                <a:gd name="T10" fmla="*/ 40 w 43"/>
                <a:gd name="T11" fmla="*/ 25 h 25"/>
                <a:gd name="T12" fmla="*/ 37 w 43"/>
                <a:gd name="T13" fmla="*/ 19 h 25"/>
                <a:gd name="T14" fmla="*/ 5 w 43"/>
                <a:gd name="T15" fmla="*/ 15 h 25"/>
                <a:gd name="T16" fmla="*/ 0 w 43"/>
                <a:gd name="T17" fmla="*/ 19 h 25"/>
                <a:gd name="T18" fmla="*/ 0 w 43"/>
                <a:gd name="T19" fmla="*/ 18 h 25"/>
                <a:gd name="T20" fmla="*/ 1 w 43"/>
                <a:gd name="T21" fmla="*/ 10 h 25"/>
                <a:gd name="T22" fmla="*/ 2 w 43"/>
                <a:gd name="T23" fmla="*/ 1 h 25"/>
                <a:gd name="T24" fmla="*/ 3 w 43"/>
                <a:gd name="T25" fmla="*/ 0 h 25"/>
                <a:gd name="T26" fmla="*/ 6 w 43"/>
                <a:gd name="T27" fmla="*/ 6 h 25"/>
                <a:gd name="T28" fmla="*/ 38 w 43"/>
                <a:gd name="T29"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25">
                  <a:moveTo>
                    <a:pt x="38" y="10"/>
                  </a:moveTo>
                  <a:cubicBezTo>
                    <a:pt x="43" y="11"/>
                    <a:pt x="41" y="5"/>
                    <a:pt x="43" y="6"/>
                  </a:cubicBezTo>
                  <a:cubicBezTo>
                    <a:pt x="43" y="6"/>
                    <a:pt x="43" y="6"/>
                    <a:pt x="43" y="7"/>
                  </a:cubicBezTo>
                  <a:cubicBezTo>
                    <a:pt x="43" y="10"/>
                    <a:pt x="42" y="13"/>
                    <a:pt x="42" y="15"/>
                  </a:cubicBezTo>
                  <a:cubicBezTo>
                    <a:pt x="42" y="18"/>
                    <a:pt x="41" y="21"/>
                    <a:pt x="41" y="24"/>
                  </a:cubicBezTo>
                  <a:cubicBezTo>
                    <a:pt x="41" y="25"/>
                    <a:pt x="41" y="25"/>
                    <a:pt x="40" y="25"/>
                  </a:cubicBezTo>
                  <a:cubicBezTo>
                    <a:pt x="38" y="25"/>
                    <a:pt x="41" y="20"/>
                    <a:pt x="37" y="19"/>
                  </a:cubicBezTo>
                  <a:cubicBezTo>
                    <a:pt x="5" y="15"/>
                    <a:pt x="5" y="15"/>
                    <a:pt x="5" y="15"/>
                  </a:cubicBezTo>
                  <a:cubicBezTo>
                    <a:pt x="0" y="14"/>
                    <a:pt x="2" y="20"/>
                    <a:pt x="0" y="19"/>
                  </a:cubicBezTo>
                  <a:cubicBezTo>
                    <a:pt x="0" y="19"/>
                    <a:pt x="0" y="19"/>
                    <a:pt x="0" y="18"/>
                  </a:cubicBezTo>
                  <a:cubicBezTo>
                    <a:pt x="0" y="15"/>
                    <a:pt x="1" y="12"/>
                    <a:pt x="1" y="10"/>
                  </a:cubicBezTo>
                  <a:cubicBezTo>
                    <a:pt x="1" y="7"/>
                    <a:pt x="2" y="4"/>
                    <a:pt x="2" y="1"/>
                  </a:cubicBezTo>
                  <a:cubicBezTo>
                    <a:pt x="2" y="0"/>
                    <a:pt x="3" y="0"/>
                    <a:pt x="3" y="0"/>
                  </a:cubicBezTo>
                  <a:cubicBezTo>
                    <a:pt x="5" y="0"/>
                    <a:pt x="2" y="5"/>
                    <a:pt x="6" y="6"/>
                  </a:cubicBezTo>
                  <a:lnTo>
                    <a:pt x="3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7" name="Freeform 34"/>
            <p:cNvSpPr/>
            <p:nvPr/>
          </p:nvSpPr>
          <p:spPr bwMode="auto">
            <a:xfrm>
              <a:off x="-1404938" y="3117850"/>
              <a:ext cx="184150" cy="147638"/>
            </a:xfrm>
            <a:custGeom>
              <a:avLst/>
              <a:gdLst>
                <a:gd name="T0" fmla="*/ 43 w 49"/>
                <a:gd name="T1" fmla="*/ 18 h 39"/>
                <a:gd name="T2" fmla="*/ 35 w 49"/>
                <a:gd name="T3" fmla="*/ 1 h 39"/>
                <a:gd name="T4" fmla="*/ 36 w 49"/>
                <a:gd name="T5" fmla="*/ 0 h 39"/>
                <a:gd name="T6" fmla="*/ 38 w 49"/>
                <a:gd name="T7" fmla="*/ 1 h 39"/>
                <a:gd name="T8" fmla="*/ 48 w 49"/>
                <a:gd name="T9" fmla="*/ 7 h 39"/>
                <a:gd name="T10" fmla="*/ 49 w 49"/>
                <a:gd name="T11" fmla="*/ 8 h 39"/>
                <a:gd name="T12" fmla="*/ 48 w 49"/>
                <a:gd name="T13" fmla="*/ 8 h 39"/>
                <a:gd name="T14" fmla="*/ 47 w 49"/>
                <a:gd name="T15" fmla="*/ 10 h 39"/>
                <a:gd name="T16" fmla="*/ 38 w 49"/>
                <a:gd name="T17" fmla="*/ 36 h 39"/>
                <a:gd name="T18" fmla="*/ 38 w 49"/>
                <a:gd name="T19" fmla="*/ 37 h 39"/>
                <a:gd name="T20" fmla="*/ 38 w 49"/>
                <a:gd name="T21" fmla="*/ 38 h 39"/>
                <a:gd name="T22" fmla="*/ 37 w 49"/>
                <a:gd name="T23" fmla="*/ 38 h 39"/>
                <a:gd name="T24" fmla="*/ 26 w 49"/>
                <a:gd name="T25" fmla="*/ 37 h 39"/>
                <a:gd name="T26" fmla="*/ 24 w 49"/>
                <a:gd name="T27" fmla="*/ 36 h 39"/>
                <a:gd name="T28" fmla="*/ 23 w 49"/>
                <a:gd name="T29" fmla="*/ 36 h 39"/>
                <a:gd name="T30" fmla="*/ 40 w 49"/>
                <a:gd name="T31" fmla="*/ 26 h 39"/>
                <a:gd name="T32" fmla="*/ 8 w 49"/>
                <a:gd name="T33" fmla="*/ 16 h 39"/>
                <a:gd name="T34" fmla="*/ 2 w 49"/>
                <a:gd name="T35" fmla="*/ 19 h 39"/>
                <a:gd name="T36" fmla="*/ 1 w 49"/>
                <a:gd name="T37" fmla="*/ 20 h 39"/>
                <a:gd name="T38" fmla="*/ 0 w 49"/>
                <a:gd name="T39" fmla="*/ 18 h 39"/>
                <a:gd name="T40" fmla="*/ 3 w 49"/>
                <a:gd name="T41" fmla="*/ 9 h 39"/>
                <a:gd name="T42" fmla="*/ 6 w 49"/>
                <a:gd name="T43" fmla="*/ 0 h 39"/>
                <a:gd name="T44" fmla="*/ 7 w 49"/>
                <a:gd name="T45" fmla="*/ 0 h 39"/>
                <a:gd name="T46" fmla="*/ 8 w 49"/>
                <a:gd name="T47" fmla="*/ 1 h 39"/>
                <a:gd name="T48" fmla="*/ 11 w 49"/>
                <a:gd name="T49" fmla="*/ 7 h 39"/>
                <a:gd name="T50" fmla="*/ 43 w 49"/>
                <a:gd name="T51"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39">
                  <a:moveTo>
                    <a:pt x="43" y="18"/>
                  </a:moveTo>
                  <a:cubicBezTo>
                    <a:pt x="43" y="5"/>
                    <a:pt x="35" y="2"/>
                    <a:pt x="35" y="1"/>
                  </a:cubicBezTo>
                  <a:cubicBezTo>
                    <a:pt x="35" y="0"/>
                    <a:pt x="35" y="0"/>
                    <a:pt x="36" y="0"/>
                  </a:cubicBezTo>
                  <a:cubicBezTo>
                    <a:pt x="36" y="0"/>
                    <a:pt x="37" y="1"/>
                    <a:pt x="38" y="1"/>
                  </a:cubicBezTo>
                  <a:cubicBezTo>
                    <a:pt x="48" y="7"/>
                    <a:pt x="48" y="7"/>
                    <a:pt x="48" y="7"/>
                  </a:cubicBezTo>
                  <a:cubicBezTo>
                    <a:pt x="49" y="7"/>
                    <a:pt x="49" y="7"/>
                    <a:pt x="49" y="8"/>
                  </a:cubicBezTo>
                  <a:cubicBezTo>
                    <a:pt x="49" y="8"/>
                    <a:pt x="48" y="8"/>
                    <a:pt x="48" y="8"/>
                  </a:cubicBezTo>
                  <a:cubicBezTo>
                    <a:pt x="48" y="9"/>
                    <a:pt x="47" y="9"/>
                    <a:pt x="47" y="10"/>
                  </a:cubicBezTo>
                  <a:cubicBezTo>
                    <a:pt x="38" y="36"/>
                    <a:pt x="38" y="36"/>
                    <a:pt x="38" y="36"/>
                  </a:cubicBezTo>
                  <a:cubicBezTo>
                    <a:pt x="38" y="36"/>
                    <a:pt x="38" y="37"/>
                    <a:pt x="38" y="37"/>
                  </a:cubicBezTo>
                  <a:cubicBezTo>
                    <a:pt x="38" y="38"/>
                    <a:pt x="39" y="38"/>
                    <a:pt x="38" y="38"/>
                  </a:cubicBezTo>
                  <a:cubicBezTo>
                    <a:pt x="38" y="38"/>
                    <a:pt x="38" y="39"/>
                    <a:pt x="37" y="38"/>
                  </a:cubicBezTo>
                  <a:cubicBezTo>
                    <a:pt x="26" y="37"/>
                    <a:pt x="26" y="37"/>
                    <a:pt x="26" y="37"/>
                  </a:cubicBezTo>
                  <a:cubicBezTo>
                    <a:pt x="25" y="37"/>
                    <a:pt x="24" y="36"/>
                    <a:pt x="24" y="36"/>
                  </a:cubicBezTo>
                  <a:cubicBezTo>
                    <a:pt x="23" y="36"/>
                    <a:pt x="23" y="36"/>
                    <a:pt x="23" y="36"/>
                  </a:cubicBezTo>
                  <a:cubicBezTo>
                    <a:pt x="24" y="34"/>
                    <a:pt x="33" y="37"/>
                    <a:pt x="40" y="26"/>
                  </a:cubicBezTo>
                  <a:cubicBezTo>
                    <a:pt x="8" y="16"/>
                    <a:pt x="8" y="16"/>
                    <a:pt x="8" y="16"/>
                  </a:cubicBezTo>
                  <a:cubicBezTo>
                    <a:pt x="4" y="14"/>
                    <a:pt x="3" y="16"/>
                    <a:pt x="2" y="19"/>
                  </a:cubicBezTo>
                  <a:cubicBezTo>
                    <a:pt x="1" y="19"/>
                    <a:pt x="1" y="20"/>
                    <a:pt x="1" y="20"/>
                  </a:cubicBezTo>
                  <a:cubicBezTo>
                    <a:pt x="0" y="19"/>
                    <a:pt x="0" y="19"/>
                    <a:pt x="0" y="18"/>
                  </a:cubicBezTo>
                  <a:cubicBezTo>
                    <a:pt x="1" y="15"/>
                    <a:pt x="3" y="12"/>
                    <a:pt x="3" y="9"/>
                  </a:cubicBezTo>
                  <a:cubicBezTo>
                    <a:pt x="4" y="7"/>
                    <a:pt x="5" y="4"/>
                    <a:pt x="6" y="0"/>
                  </a:cubicBezTo>
                  <a:cubicBezTo>
                    <a:pt x="7" y="0"/>
                    <a:pt x="7" y="0"/>
                    <a:pt x="7" y="0"/>
                  </a:cubicBezTo>
                  <a:cubicBezTo>
                    <a:pt x="8" y="0"/>
                    <a:pt x="8" y="0"/>
                    <a:pt x="8" y="1"/>
                  </a:cubicBezTo>
                  <a:cubicBezTo>
                    <a:pt x="7" y="4"/>
                    <a:pt x="7" y="6"/>
                    <a:pt x="11" y="7"/>
                  </a:cubicBezTo>
                  <a:lnTo>
                    <a:pt x="4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8" name="Freeform 35"/>
            <p:cNvSpPr/>
            <p:nvPr/>
          </p:nvSpPr>
          <p:spPr bwMode="auto">
            <a:xfrm>
              <a:off x="-1476375" y="3260725"/>
              <a:ext cx="192087" cy="180975"/>
            </a:xfrm>
            <a:custGeom>
              <a:avLst/>
              <a:gdLst>
                <a:gd name="T0" fmla="*/ 21 w 51"/>
                <a:gd name="T1" fmla="*/ 23 h 48"/>
                <a:gd name="T2" fmla="*/ 25 w 51"/>
                <a:gd name="T3" fmla="*/ 31 h 48"/>
                <a:gd name="T4" fmla="*/ 30 w 51"/>
                <a:gd name="T5" fmla="*/ 37 h 48"/>
                <a:gd name="T6" fmla="*/ 36 w 51"/>
                <a:gd name="T7" fmla="*/ 36 h 48"/>
                <a:gd name="T8" fmla="*/ 36 w 51"/>
                <a:gd name="T9" fmla="*/ 37 h 48"/>
                <a:gd name="T10" fmla="*/ 33 w 51"/>
                <a:gd name="T11" fmla="*/ 42 h 48"/>
                <a:gd name="T12" fmla="*/ 30 w 51"/>
                <a:gd name="T13" fmla="*/ 47 h 48"/>
                <a:gd name="T14" fmla="*/ 29 w 51"/>
                <a:gd name="T15" fmla="*/ 47 h 48"/>
                <a:gd name="T16" fmla="*/ 26 w 51"/>
                <a:gd name="T17" fmla="*/ 35 h 48"/>
                <a:gd name="T18" fmla="*/ 19 w 51"/>
                <a:gd name="T19" fmla="*/ 23 h 48"/>
                <a:gd name="T20" fmla="*/ 7 w 51"/>
                <a:gd name="T21" fmla="*/ 15 h 48"/>
                <a:gd name="T22" fmla="*/ 0 w 51"/>
                <a:gd name="T23" fmla="*/ 17 h 48"/>
                <a:gd name="T24" fmla="*/ 0 w 51"/>
                <a:gd name="T25" fmla="*/ 16 h 48"/>
                <a:gd name="T26" fmla="*/ 5 w 51"/>
                <a:gd name="T27" fmla="*/ 9 h 48"/>
                <a:gd name="T28" fmla="*/ 9 w 51"/>
                <a:gd name="T29" fmla="*/ 1 h 48"/>
                <a:gd name="T30" fmla="*/ 11 w 51"/>
                <a:gd name="T31" fmla="*/ 1 h 48"/>
                <a:gd name="T32" fmla="*/ 11 w 51"/>
                <a:gd name="T33" fmla="*/ 7 h 48"/>
                <a:gd name="T34" fmla="*/ 23 w 51"/>
                <a:gd name="T35" fmla="*/ 15 h 48"/>
                <a:gd name="T36" fmla="*/ 43 w 51"/>
                <a:gd name="T37" fmla="*/ 16 h 48"/>
                <a:gd name="T38" fmla="*/ 50 w 51"/>
                <a:gd name="T39" fmla="*/ 13 h 48"/>
                <a:gd name="T40" fmla="*/ 50 w 51"/>
                <a:gd name="T41" fmla="*/ 14 h 48"/>
                <a:gd name="T42" fmla="*/ 46 w 51"/>
                <a:gd name="T43" fmla="*/ 21 h 48"/>
                <a:gd name="T44" fmla="*/ 41 w 51"/>
                <a:gd name="T45" fmla="*/ 29 h 48"/>
                <a:gd name="T46" fmla="*/ 40 w 51"/>
                <a:gd name="T47" fmla="*/ 30 h 48"/>
                <a:gd name="T48" fmla="*/ 39 w 51"/>
                <a:gd name="T49" fmla="*/ 25 h 48"/>
                <a:gd name="T50" fmla="*/ 36 w 51"/>
                <a:gd name="T51" fmla="*/ 24 h 48"/>
                <a:gd name="T52" fmla="*/ 21 w 51"/>
                <a:gd name="T5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 h="48">
                  <a:moveTo>
                    <a:pt x="21" y="23"/>
                  </a:moveTo>
                  <a:cubicBezTo>
                    <a:pt x="25" y="31"/>
                    <a:pt x="25" y="31"/>
                    <a:pt x="25" y="31"/>
                  </a:cubicBezTo>
                  <a:cubicBezTo>
                    <a:pt x="27" y="34"/>
                    <a:pt x="29" y="36"/>
                    <a:pt x="30" y="37"/>
                  </a:cubicBezTo>
                  <a:cubicBezTo>
                    <a:pt x="34" y="39"/>
                    <a:pt x="35" y="35"/>
                    <a:pt x="36" y="36"/>
                  </a:cubicBezTo>
                  <a:cubicBezTo>
                    <a:pt x="36" y="36"/>
                    <a:pt x="36" y="37"/>
                    <a:pt x="36" y="37"/>
                  </a:cubicBezTo>
                  <a:cubicBezTo>
                    <a:pt x="35" y="39"/>
                    <a:pt x="34" y="40"/>
                    <a:pt x="33" y="42"/>
                  </a:cubicBezTo>
                  <a:cubicBezTo>
                    <a:pt x="32" y="44"/>
                    <a:pt x="31" y="46"/>
                    <a:pt x="30" y="47"/>
                  </a:cubicBezTo>
                  <a:cubicBezTo>
                    <a:pt x="29" y="48"/>
                    <a:pt x="29" y="48"/>
                    <a:pt x="29" y="47"/>
                  </a:cubicBezTo>
                  <a:cubicBezTo>
                    <a:pt x="28" y="47"/>
                    <a:pt x="31" y="45"/>
                    <a:pt x="26" y="35"/>
                  </a:cubicBezTo>
                  <a:cubicBezTo>
                    <a:pt x="19" y="23"/>
                    <a:pt x="19" y="23"/>
                    <a:pt x="19" y="23"/>
                  </a:cubicBezTo>
                  <a:cubicBezTo>
                    <a:pt x="7" y="15"/>
                    <a:pt x="7" y="15"/>
                    <a:pt x="7" y="15"/>
                  </a:cubicBezTo>
                  <a:cubicBezTo>
                    <a:pt x="3" y="12"/>
                    <a:pt x="2" y="18"/>
                    <a:pt x="0" y="17"/>
                  </a:cubicBezTo>
                  <a:cubicBezTo>
                    <a:pt x="0" y="17"/>
                    <a:pt x="0" y="17"/>
                    <a:pt x="0" y="16"/>
                  </a:cubicBezTo>
                  <a:cubicBezTo>
                    <a:pt x="2" y="13"/>
                    <a:pt x="4" y="11"/>
                    <a:pt x="5" y="9"/>
                  </a:cubicBezTo>
                  <a:cubicBezTo>
                    <a:pt x="6" y="6"/>
                    <a:pt x="8" y="4"/>
                    <a:pt x="9" y="1"/>
                  </a:cubicBezTo>
                  <a:cubicBezTo>
                    <a:pt x="10" y="0"/>
                    <a:pt x="10" y="0"/>
                    <a:pt x="11" y="1"/>
                  </a:cubicBezTo>
                  <a:cubicBezTo>
                    <a:pt x="12" y="2"/>
                    <a:pt x="7" y="5"/>
                    <a:pt x="11" y="7"/>
                  </a:cubicBezTo>
                  <a:cubicBezTo>
                    <a:pt x="23" y="15"/>
                    <a:pt x="23" y="15"/>
                    <a:pt x="23" y="15"/>
                  </a:cubicBezTo>
                  <a:cubicBezTo>
                    <a:pt x="43" y="16"/>
                    <a:pt x="43" y="16"/>
                    <a:pt x="43" y="16"/>
                  </a:cubicBezTo>
                  <a:cubicBezTo>
                    <a:pt x="49" y="16"/>
                    <a:pt x="49" y="12"/>
                    <a:pt x="50" y="13"/>
                  </a:cubicBezTo>
                  <a:cubicBezTo>
                    <a:pt x="51" y="13"/>
                    <a:pt x="51" y="14"/>
                    <a:pt x="50" y="14"/>
                  </a:cubicBezTo>
                  <a:cubicBezTo>
                    <a:pt x="49" y="17"/>
                    <a:pt x="47" y="19"/>
                    <a:pt x="46" y="21"/>
                  </a:cubicBezTo>
                  <a:cubicBezTo>
                    <a:pt x="44" y="24"/>
                    <a:pt x="43" y="26"/>
                    <a:pt x="41" y="29"/>
                  </a:cubicBezTo>
                  <a:cubicBezTo>
                    <a:pt x="41" y="30"/>
                    <a:pt x="40" y="30"/>
                    <a:pt x="40" y="30"/>
                  </a:cubicBezTo>
                  <a:cubicBezTo>
                    <a:pt x="39" y="29"/>
                    <a:pt x="42" y="26"/>
                    <a:pt x="39" y="25"/>
                  </a:cubicBezTo>
                  <a:cubicBezTo>
                    <a:pt x="38" y="24"/>
                    <a:pt x="37" y="24"/>
                    <a:pt x="36" y="24"/>
                  </a:cubicBezTo>
                  <a:lnTo>
                    <a:pt x="2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19" name="Freeform 36"/>
            <p:cNvSpPr/>
            <p:nvPr/>
          </p:nvSpPr>
          <p:spPr bwMode="auto">
            <a:xfrm>
              <a:off x="-2740025" y="3271838"/>
              <a:ext cx="188912" cy="161925"/>
            </a:xfrm>
            <a:custGeom>
              <a:avLst/>
              <a:gdLst>
                <a:gd name="T0" fmla="*/ 35 w 50"/>
                <a:gd name="T1" fmla="*/ 32 h 43"/>
                <a:gd name="T2" fmla="*/ 34 w 50"/>
                <a:gd name="T3" fmla="*/ 32 h 43"/>
                <a:gd name="T4" fmla="*/ 36 w 50"/>
                <a:gd name="T5" fmla="*/ 31 h 43"/>
                <a:gd name="T6" fmla="*/ 41 w 50"/>
                <a:gd name="T7" fmla="*/ 11 h 43"/>
                <a:gd name="T8" fmla="*/ 29 w 50"/>
                <a:gd name="T9" fmla="*/ 7 h 43"/>
                <a:gd name="T10" fmla="*/ 25 w 50"/>
                <a:gd name="T11" fmla="*/ 39 h 43"/>
                <a:gd name="T12" fmla="*/ 7 w 50"/>
                <a:gd name="T13" fmla="*/ 35 h 43"/>
                <a:gd name="T14" fmla="*/ 3 w 50"/>
                <a:gd name="T15" fmla="*/ 25 h 43"/>
                <a:gd name="T16" fmla="*/ 0 w 50"/>
                <a:gd name="T17" fmla="*/ 24 h 43"/>
                <a:gd name="T18" fmla="*/ 1 w 50"/>
                <a:gd name="T19" fmla="*/ 23 h 43"/>
                <a:gd name="T20" fmla="*/ 10 w 50"/>
                <a:gd name="T21" fmla="*/ 15 h 43"/>
                <a:gd name="T22" fmla="*/ 11 w 50"/>
                <a:gd name="T23" fmla="*/ 14 h 43"/>
                <a:gd name="T24" fmla="*/ 12 w 50"/>
                <a:gd name="T25" fmla="*/ 14 h 43"/>
                <a:gd name="T26" fmla="*/ 10 w 50"/>
                <a:gd name="T27" fmla="*/ 17 h 43"/>
                <a:gd name="T28" fmla="*/ 8 w 50"/>
                <a:gd name="T29" fmla="*/ 34 h 43"/>
                <a:gd name="T30" fmla="*/ 18 w 50"/>
                <a:gd name="T31" fmla="*/ 37 h 43"/>
                <a:gd name="T32" fmla="*/ 22 w 50"/>
                <a:gd name="T33" fmla="*/ 5 h 43"/>
                <a:gd name="T34" fmla="*/ 42 w 50"/>
                <a:gd name="T35" fmla="*/ 10 h 43"/>
                <a:gd name="T36" fmla="*/ 46 w 50"/>
                <a:gd name="T37" fmla="*/ 21 h 43"/>
                <a:gd name="T38" fmla="*/ 50 w 50"/>
                <a:gd name="T39" fmla="*/ 22 h 43"/>
                <a:gd name="T40" fmla="*/ 50 w 50"/>
                <a:gd name="T41" fmla="*/ 23 h 43"/>
                <a:gd name="T42" fmla="*/ 35 w 50"/>
                <a:gd name="T43" fmla="*/ 3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0" h="43">
                  <a:moveTo>
                    <a:pt x="35" y="32"/>
                  </a:moveTo>
                  <a:cubicBezTo>
                    <a:pt x="35" y="33"/>
                    <a:pt x="35" y="33"/>
                    <a:pt x="34" y="32"/>
                  </a:cubicBezTo>
                  <a:cubicBezTo>
                    <a:pt x="34" y="32"/>
                    <a:pt x="35" y="31"/>
                    <a:pt x="36" y="31"/>
                  </a:cubicBezTo>
                  <a:cubicBezTo>
                    <a:pt x="41" y="25"/>
                    <a:pt x="46" y="18"/>
                    <a:pt x="41" y="11"/>
                  </a:cubicBezTo>
                  <a:cubicBezTo>
                    <a:pt x="38" y="6"/>
                    <a:pt x="33" y="4"/>
                    <a:pt x="29" y="7"/>
                  </a:cubicBezTo>
                  <a:cubicBezTo>
                    <a:pt x="19" y="14"/>
                    <a:pt x="37" y="31"/>
                    <a:pt x="25" y="39"/>
                  </a:cubicBezTo>
                  <a:cubicBezTo>
                    <a:pt x="19" y="43"/>
                    <a:pt x="11" y="41"/>
                    <a:pt x="7" y="35"/>
                  </a:cubicBezTo>
                  <a:cubicBezTo>
                    <a:pt x="4" y="30"/>
                    <a:pt x="4" y="26"/>
                    <a:pt x="3" y="25"/>
                  </a:cubicBezTo>
                  <a:cubicBezTo>
                    <a:pt x="2" y="23"/>
                    <a:pt x="1" y="25"/>
                    <a:pt x="0" y="24"/>
                  </a:cubicBezTo>
                  <a:cubicBezTo>
                    <a:pt x="0" y="23"/>
                    <a:pt x="0" y="23"/>
                    <a:pt x="1" y="23"/>
                  </a:cubicBezTo>
                  <a:cubicBezTo>
                    <a:pt x="10" y="15"/>
                    <a:pt x="10" y="15"/>
                    <a:pt x="10" y="15"/>
                  </a:cubicBezTo>
                  <a:cubicBezTo>
                    <a:pt x="11" y="14"/>
                    <a:pt x="11" y="14"/>
                    <a:pt x="11" y="14"/>
                  </a:cubicBezTo>
                  <a:cubicBezTo>
                    <a:pt x="12" y="14"/>
                    <a:pt x="12" y="14"/>
                    <a:pt x="12" y="14"/>
                  </a:cubicBezTo>
                  <a:cubicBezTo>
                    <a:pt x="13" y="15"/>
                    <a:pt x="11" y="15"/>
                    <a:pt x="10" y="17"/>
                  </a:cubicBezTo>
                  <a:cubicBezTo>
                    <a:pt x="6" y="23"/>
                    <a:pt x="4" y="28"/>
                    <a:pt x="8" y="34"/>
                  </a:cubicBezTo>
                  <a:cubicBezTo>
                    <a:pt x="11" y="38"/>
                    <a:pt x="14" y="39"/>
                    <a:pt x="18" y="37"/>
                  </a:cubicBezTo>
                  <a:cubicBezTo>
                    <a:pt x="26" y="31"/>
                    <a:pt x="8" y="14"/>
                    <a:pt x="22" y="5"/>
                  </a:cubicBezTo>
                  <a:cubicBezTo>
                    <a:pt x="28" y="0"/>
                    <a:pt x="37" y="2"/>
                    <a:pt x="42" y="10"/>
                  </a:cubicBezTo>
                  <a:cubicBezTo>
                    <a:pt x="46" y="15"/>
                    <a:pt x="45" y="19"/>
                    <a:pt x="46" y="21"/>
                  </a:cubicBezTo>
                  <a:cubicBezTo>
                    <a:pt x="48" y="23"/>
                    <a:pt x="49" y="21"/>
                    <a:pt x="50" y="22"/>
                  </a:cubicBezTo>
                  <a:cubicBezTo>
                    <a:pt x="50" y="23"/>
                    <a:pt x="50" y="23"/>
                    <a:pt x="50" y="23"/>
                  </a:cubicBezTo>
                  <a:lnTo>
                    <a:pt x="35"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0" name="Freeform 37"/>
            <p:cNvSpPr/>
            <p:nvPr/>
          </p:nvSpPr>
          <p:spPr bwMode="auto">
            <a:xfrm>
              <a:off x="-2835275" y="3076575"/>
              <a:ext cx="200025" cy="206375"/>
            </a:xfrm>
            <a:custGeom>
              <a:avLst/>
              <a:gdLst>
                <a:gd name="T0" fmla="*/ 17 w 53"/>
                <a:gd name="T1" fmla="*/ 48 h 55"/>
                <a:gd name="T2" fmla="*/ 14 w 53"/>
                <a:gd name="T3" fmla="*/ 55 h 55"/>
                <a:gd name="T4" fmla="*/ 13 w 53"/>
                <a:gd name="T5" fmla="*/ 54 h 55"/>
                <a:gd name="T6" fmla="*/ 11 w 53"/>
                <a:gd name="T7" fmla="*/ 46 h 55"/>
                <a:gd name="T8" fmla="*/ 8 w 53"/>
                <a:gd name="T9" fmla="*/ 38 h 55"/>
                <a:gd name="T10" fmla="*/ 8 w 53"/>
                <a:gd name="T11" fmla="*/ 36 h 55"/>
                <a:gd name="T12" fmla="*/ 14 w 53"/>
                <a:gd name="T13" fmla="*/ 40 h 55"/>
                <a:gd name="T14" fmla="*/ 27 w 53"/>
                <a:gd name="T15" fmla="*/ 35 h 55"/>
                <a:gd name="T16" fmla="*/ 22 w 53"/>
                <a:gd name="T17" fmla="*/ 20 h 55"/>
                <a:gd name="T18" fmla="*/ 9 w 53"/>
                <a:gd name="T19" fmla="*/ 25 h 55"/>
                <a:gd name="T20" fmla="*/ 7 w 53"/>
                <a:gd name="T21" fmla="*/ 31 h 55"/>
                <a:gd name="T22" fmla="*/ 5 w 53"/>
                <a:gd name="T23" fmla="*/ 30 h 55"/>
                <a:gd name="T24" fmla="*/ 3 w 53"/>
                <a:gd name="T25" fmla="*/ 22 h 55"/>
                <a:gd name="T26" fmla="*/ 0 w 53"/>
                <a:gd name="T27" fmla="*/ 14 h 55"/>
                <a:gd name="T28" fmla="*/ 0 w 53"/>
                <a:gd name="T29" fmla="*/ 13 h 55"/>
                <a:gd name="T30" fmla="*/ 6 w 53"/>
                <a:gd name="T31" fmla="*/ 16 h 55"/>
                <a:gd name="T32" fmla="*/ 36 w 53"/>
                <a:gd name="T33" fmla="*/ 6 h 55"/>
                <a:gd name="T34" fmla="*/ 38 w 53"/>
                <a:gd name="T35" fmla="*/ 0 h 55"/>
                <a:gd name="T36" fmla="*/ 39 w 53"/>
                <a:gd name="T37" fmla="*/ 1 h 55"/>
                <a:gd name="T38" fmla="*/ 42 w 53"/>
                <a:gd name="T39" fmla="*/ 9 h 55"/>
                <a:gd name="T40" fmla="*/ 45 w 53"/>
                <a:gd name="T41" fmla="*/ 17 h 55"/>
                <a:gd name="T42" fmla="*/ 44 w 53"/>
                <a:gd name="T43" fmla="*/ 18 h 55"/>
                <a:gd name="T44" fmla="*/ 39 w 53"/>
                <a:gd name="T45" fmla="*/ 15 h 55"/>
                <a:gd name="T46" fmla="*/ 24 w 53"/>
                <a:gd name="T47" fmla="*/ 20 h 55"/>
                <a:gd name="T48" fmla="*/ 29 w 53"/>
                <a:gd name="T49" fmla="*/ 35 h 55"/>
                <a:gd name="T50" fmla="*/ 44 w 53"/>
                <a:gd name="T51" fmla="*/ 30 h 55"/>
                <a:gd name="T52" fmla="*/ 46 w 53"/>
                <a:gd name="T53" fmla="*/ 24 h 55"/>
                <a:gd name="T54" fmla="*/ 47 w 53"/>
                <a:gd name="T55" fmla="*/ 24 h 55"/>
                <a:gd name="T56" fmla="*/ 50 w 53"/>
                <a:gd name="T57" fmla="*/ 33 h 55"/>
                <a:gd name="T58" fmla="*/ 53 w 53"/>
                <a:gd name="T59" fmla="*/ 41 h 55"/>
                <a:gd name="T60" fmla="*/ 52 w 53"/>
                <a:gd name="T61" fmla="*/ 42 h 55"/>
                <a:gd name="T62" fmla="*/ 47 w 53"/>
                <a:gd name="T63" fmla="*/ 38 h 55"/>
                <a:gd name="T64" fmla="*/ 17 w 53"/>
                <a:gd name="T65" fmla="*/ 4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55">
                  <a:moveTo>
                    <a:pt x="17" y="48"/>
                  </a:moveTo>
                  <a:cubicBezTo>
                    <a:pt x="12" y="50"/>
                    <a:pt x="16" y="54"/>
                    <a:pt x="14" y="55"/>
                  </a:cubicBezTo>
                  <a:cubicBezTo>
                    <a:pt x="14" y="55"/>
                    <a:pt x="14" y="55"/>
                    <a:pt x="13" y="54"/>
                  </a:cubicBezTo>
                  <a:cubicBezTo>
                    <a:pt x="12" y="51"/>
                    <a:pt x="12" y="48"/>
                    <a:pt x="11" y="46"/>
                  </a:cubicBezTo>
                  <a:cubicBezTo>
                    <a:pt x="10" y="43"/>
                    <a:pt x="9" y="41"/>
                    <a:pt x="8" y="38"/>
                  </a:cubicBezTo>
                  <a:cubicBezTo>
                    <a:pt x="8" y="37"/>
                    <a:pt x="8" y="36"/>
                    <a:pt x="8" y="36"/>
                  </a:cubicBezTo>
                  <a:cubicBezTo>
                    <a:pt x="10" y="36"/>
                    <a:pt x="9" y="41"/>
                    <a:pt x="14" y="40"/>
                  </a:cubicBezTo>
                  <a:cubicBezTo>
                    <a:pt x="27" y="35"/>
                    <a:pt x="27" y="35"/>
                    <a:pt x="27" y="35"/>
                  </a:cubicBezTo>
                  <a:cubicBezTo>
                    <a:pt x="22" y="20"/>
                    <a:pt x="22" y="20"/>
                    <a:pt x="22" y="20"/>
                  </a:cubicBezTo>
                  <a:cubicBezTo>
                    <a:pt x="9" y="25"/>
                    <a:pt x="9" y="25"/>
                    <a:pt x="9" y="25"/>
                  </a:cubicBezTo>
                  <a:cubicBezTo>
                    <a:pt x="4" y="26"/>
                    <a:pt x="8" y="31"/>
                    <a:pt x="7" y="31"/>
                  </a:cubicBezTo>
                  <a:cubicBezTo>
                    <a:pt x="6" y="31"/>
                    <a:pt x="6" y="31"/>
                    <a:pt x="5" y="30"/>
                  </a:cubicBezTo>
                  <a:cubicBezTo>
                    <a:pt x="4" y="27"/>
                    <a:pt x="4" y="24"/>
                    <a:pt x="3" y="22"/>
                  </a:cubicBezTo>
                  <a:cubicBezTo>
                    <a:pt x="2" y="20"/>
                    <a:pt x="1" y="17"/>
                    <a:pt x="0" y="14"/>
                  </a:cubicBezTo>
                  <a:cubicBezTo>
                    <a:pt x="0" y="13"/>
                    <a:pt x="0" y="13"/>
                    <a:pt x="0" y="13"/>
                  </a:cubicBezTo>
                  <a:cubicBezTo>
                    <a:pt x="2" y="12"/>
                    <a:pt x="1" y="18"/>
                    <a:pt x="6" y="16"/>
                  </a:cubicBezTo>
                  <a:cubicBezTo>
                    <a:pt x="36" y="6"/>
                    <a:pt x="36" y="6"/>
                    <a:pt x="36" y="6"/>
                  </a:cubicBezTo>
                  <a:cubicBezTo>
                    <a:pt x="41" y="5"/>
                    <a:pt x="37" y="0"/>
                    <a:pt x="38" y="0"/>
                  </a:cubicBezTo>
                  <a:cubicBezTo>
                    <a:pt x="39" y="0"/>
                    <a:pt x="39" y="0"/>
                    <a:pt x="39" y="1"/>
                  </a:cubicBezTo>
                  <a:cubicBezTo>
                    <a:pt x="40" y="4"/>
                    <a:pt x="41" y="7"/>
                    <a:pt x="42" y="9"/>
                  </a:cubicBezTo>
                  <a:cubicBezTo>
                    <a:pt x="43" y="11"/>
                    <a:pt x="44" y="14"/>
                    <a:pt x="45" y="17"/>
                  </a:cubicBezTo>
                  <a:cubicBezTo>
                    <a:pt x="45" y="18"/>
                    <a:pt x="45" y="18"/>
                    <a:pt x="44" y="18"/>
                  </a:cubicBezTo>
                  <a:cubicBezTo>
                    <a:pt x="43" y="19"/>
                    <a:pt x="43" y="13"/>
                    <a:pt x="39" y="15"/>
                  </a:cubicBezTo>
                  <a:cubicBezTo>
                    <a:pt x="24" y="20"/>
                    <a:pt x="24" y="20"/>
                    <a:pt x="24" y="20"/>
                  </a:cubicBezTo>
                  <a:cubicBezTo>
                    <a:pt x="29" y="35"/>
                    <a:pt x="29" y="35"/>
                    <a:pt x="29" y="35"/>
                  </a:cubicBezTo>
                  <a:cubicBezTo>
                    <a:pt x="44" y="30"/>
                    <a:pt x="44" y="30"/>
                    <a:pt x="44" y="30"/>
                  </a:cubicBezTo>
                  <a:cubicBezTo>
                    <a:pt x="49" y="28"/>
                    <a:pt x="45" y="24"/>
                    <a:pt x="46" y="24"/>
                  </a:cubicBezTo>
                  <a:cubicBezTo>
                    <a:pt x="47" y="23"/>
                    <a:pt x="47" y="24"/>
                    <a:pt x="47" y="24"/>
                  </a:cubicBezTo>
                  <a:cubicBezTo>
                    <a:pt x="48" y="27"/>
                    <a:pt x="49" y="30"/>
                    <a:pt x="50" y="33"/>
                  </a:cubicBezTo>
                  <a:cubicBezTo>
                    <a:pt x="51" y="35"/>
                    <a:pt x="52" y="38"/>
                    <a:pt x="53" y="41"/>
                  </a:cubicBezTo>
                  <a:cubicBezTo>
                    <a:pt x="53" y="41"/>
                    <a:pt x="53" y="42"/>
                    <a:pt x="52" y="42"/>
                  </a:cubicBezTo>
                  <a:cubicBezTo>
                    <a:pt x="51" y="42"/>
                    <a:pt x="51" y="37"/>
                    <a:pt x="47" y="38"/>
                  </a:cubicBezTo>
                  <a:lnTo>
                    <a:pt x="17"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1" name="Freeform 38"/>
            <p:cNvSpPr/>
            <p:nvPr/>
          </p:nvSpPr>
          <p:spPr bwMode="auto">
            <a:xfrm>
              <a:off x="-2854325" y="2906713"/>
              <a:ext cx="163512" cy="146050"/>
            </a:xfrm>
            <a:custGeom>
              <a:avLst/>
              <a:gdLst>
                <a:gd name="T0" fmla="*/ 6 w 43"/>
                <a:gd name="T1" fmla="*/ 33 h 39"/>
                <a:gd name="T2" fmla="*/ 2 w 43"/>
                <a:gd name="T3" fmla="*/ 39 h 39"/>
                <a:gd name="T4" fmla="*/ 1 w 43"/>
                <a:gd name="T5" fmla="*/ 37 h 39"/>
                <a:gd name="T6" fmla="*/ 1 w 43"/>
                <a:gd name="T7" fmla="*/ 29 h 39"/>
                <a:gd name="T8" fmla="*/ 0 w 43"/>
                <a:gd name="T9" fmla="*/ 7 h 39"/>
                <a:gd name="T10" fmla="*/ 11 w 43"/>
                <a:gd name="T11" fmla="*/ 3 h 39"/>
                <a:gd name="T12" fmla="*/ 13 w 43"/>
                <a:gd name="T13" fmla="*/ 3 h 39"/>
                <a:gd name="T14" fmla="*/ 13 w 43"/>
                <a:gd name="T15" fmla="*/ 4 h 39"/>
                <a:gd name="T16" fmla="*/ 9 w 43"/>
                <a:gd name="T17" fmla="*/ 7 h 39"/>
                <a:gd name="T18" fmla="*/ 2 w 43"/>
                <a:gd name="T19" fmla="*/ 21 h 39"/>
                <a:gd name="T20" fmla="*/ 2 w 43"/>
                <a:gd name="T21" fmla="*/ 24 h 39"/>
                <a:gd name="T22" fmla="*/ 20 w 43"/>
                <a:gd name="T23" fmla="*/ 24 h 39"/>
                <a:gd name="T24" fmla="*/ 20 w 43"/>
                <a:gd name="T25" fmla="*/ 22 h 39"/>
                <a:gd name="T26" fmla="*/ 12 w 43"/>
                <a:gd name="T27" fmla="*/ 15 h 39"/>
                <a:gd name="T28" fmla="*/ 10 w 43"/>
                <a:gd name="T29" fmla="*/ 14 h 39"/>
                <a:gd name="T30" fmla="*/ 11 w 43"/>
                <a:gd name="T31" fmla="*/ 13 h 39"/>
                <a:gd name="T32" fmla="*/ 30 w 43"/>
                <a:gd name="T33" fmla="*/ 13 h 39"/>
                <a:gd name="T34" fmla="*/ 31 w 43"/>
                <a:gd name="T35" fmla="*/ 13 h 39"/>
                <a:gd name="T36" fmla="*/ 29 w 43"/>
                <a:gd name="T37" fmla="*/ 14 h 39"/>
                <a:gd name="T38" fmla="*/ 21 w 43"/>
                <a:gd name="T39" fmla="*/ 22 h 39"/>
                <a:gd name="T40" fmla="*/ 21 w 43"/>
                <a:gd name="T41" fmla="*/ 24 h 39"/>
                <a:gd name="T42" fmla="*/ 37 w 43"/>
                <a:gd name="T43" fmla="*/ 23 h 39"/>
                <a:gd name="T44" fmla="*/ 41 w 43"/>
                <a:gd name="T45" fmla="*/ 18 h 39"/>
                <a:gd name="T46" fmla="*/ 27 w 43"/>
                <a:gd name="T47" fmla="*/ 2 h 39"/>
                <a:gd name="T48" fmla="*/ 25 w 43"/>
                <a:gd name="T49" fmla="*/ 1 h 39"/>
                <a:gd name="T50" fmla="*/ 26 w 43"/>
                <a:gd name="T51" fmla="*/ 0 h 39"/>
                <a:gd name="T52" fmla="*/ 28 w 43"/>
                <a:gd name="T53" fmla="*/ 0 h 39"/>
                <a:gd name="T54" fmla="*/ 41 w 43"/>
                <a:gd name="T55" fmla="*/ 2 h 39"/>
                <a:gd name="T56" fmla="*/ 42 w 43"/>
                <a:gd name="T57" fmla="*/ 27 h 39"/>
                <a:gd name="T58" fmla="*/ 43 w 43"/>
                <a:gd name="T59" fmla="*/ 35 h 39"/>
                <a:gd name="T60" fmla="*/ 42 w 43"/>
                <a:gd name="T61" fmla="*/ 37 h 39"/>
                <a:gd name="T62" fmla="*/ 38 w 43"/>
                <a:gd name="T63" fmla="*/ 32 h 39"/>
                <a:gd name="T64" fmla="*/ 6 w 43"/>
                <a:gd name="T65" fmla="*/ 3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39">
                  <a:moveTo>
                    <a:pt x="6" y="33"/>
                  </a:moveTo>
                  <a:cubicBezTo>
                    <a:pt x="1" y="33"/>
                    <a:pt x="4" y="39"/>
                    <a:pt x="2" y="39"/>
                  </a:cubicBezTo>
                  <a:cubicBezTo>
                    <a:pt x="2" y="39"/>
                    <a:pt x="1" y="38"/>
                    <a:pt x="1" y="37"/>
                  </a:cubicBezTo>
                  <a:cubicBezTo>
                    <a:pt x="1" y="34"/>
                    <a:pt x="1" y="31"/>
                    <a:pt x="1" y="29"/>
                  </a:cubicBezTo>
                  <a:cubicBezTo>
                    <a:pt x="1" y="21"/>
                    <a:pt x="0" y="14"/>
                    <a:pt x="0" y="7"/>
                  </a:cubicBezTo>
                  <a:cubicBezTo>
                    <a:pt x="11" y="3"/>
                    <a:pt x="11" y="3"/>
                    <a:pt x="11" y="3"/>
                  </a:cubicBezTo>
                  <a:cubicBezTo>
                    <a:pt x="12" y="3"/>
                    <a:pt x="13" y="3"/>
                    <a:pt x="13" y="3"/>
                  </a:cubicBezTo>
                  <a:cubicBezTo>
                    <a:pt x="13" y="3"/>
                    <a:pt x="13" y="3"/>
                    <a:pt x="13" y="4"/>
                  </a:cubicBezTo>
                  <a:cubicBezTo>
                    <a:pt x="14" y="4"/>
                    <a:pt x="12" y="4"/>
                    <a:pt x="9" y="7"/>
                  </a:cubicBezTo>
                  <a:cubicBezTo>
                    <a:pt x="4" y="10"/>
                    <a:pt x="2" y="14"/>
                    <a:pt x="2" y="21"/>
                  </a:cubicBezTo>
                  <a:cubicBezTo>
                    <a:pt x="2" y="24"/>
                    <a:pt x="2" y="24"/>
                    <a:pt x="2" y="24"/>
                  </a:cubicBezTo>
                  <a:cubicBezTo>
                    <a:pt x="20" y="24"/>
                    <a:pt x="20" y="24"/>
                    <a:pt x="20" y="24"/>
                  </a:cubicBezTo>
                  <a:cubicBezTo>
                    <a:pt x="20" y="22"/>
                    <a:pt x="20" y="22"/>
                    <a:pt x="20" y="22"/>
                  </a:cubicBezTo>
                  <a:cubicBezTo>
                    <a:pt x="19" y="18"/>
                    <a:pt x="16" y="15"/>
                    <a:pt x="12" y="15"/>
                  </a:cubicBezTo>
                  <a:cubicBezTo>
                    <a:pt x="11" y="15"/>
                    <a:pt x="10" y="15"/>
                    <a:pt x="10" y="14"/>
                  </a:cubicBezTo>
                  <a:cubicBezTo>
                    <a:pt x="10" y="14"/>
                    <a:pt x="10" y="13"/>
                    <a:pt x="11" y="13"/>
                  </a:cubicBezTo>
                  <a:cubicBezTo>
                    <a:pt x="30" y="13"/>
                    <a:pt x="30" y="13"/>
                    <a:pt x="30" y="13"/>
                  </a:cubicBezTo>
                  <a:cubicBezTo>
                    <a:pt x="30" y="12"/>
                    <a:pt x="31" y="13"/>
                    <a:pt x="31" y="13"/>
                  </a:cubicBezTo>
                  <a:cubicBezTo>
                    <a:pt x="31" y="14"/>
                    <a:pt x="30" y="14"/>
                    <a:pt x="29" y="14"/>
                  </a:cubicBezTo>
                  <a:cubicBezTo>
                    <a:pt x="24" y="15"/>
                    <a:pt x="21" y="18"/>
                    <a:pt x="21" y="22"/>
                  </a:cubicBezTo>
                  <a:cubicBezTo>
                    <a:pt x="21" y="24"/>
                    <a:pt x="21" y="24"/>
                    <a:pt x="21" y="24"/>
                  </a:cubicBezTo>
                  <a:cubicBezTo>
                    <a:pt x="37" y="23"/>
                    <a:pt x="37" y="23"/>
                    <a:pt x="37" y="23"/>
                  </a:cubicBezTo>
                  <a:cubicBezTo>
                    <a:pt x="39" y="23"/>
                    <a:pt x="41" y="21"/>
                    <a:pt x="41" y="18"/>
                  </a:cubicBezTo>
                  <a:cubicBezTo>
                    <a:pt x="40" y="8"/>
                    <a:pt x="33" y="3"/>
                    <a:pt x="27" y="2"/>
                  </a:cubicBezTo>
                  <a:cubicBezTo>
                    <a:pt x="26" y="1"/>
                    <a:pt x="25" y="1"/>
                    <a:pt x="25" y="1"/>
                  </a:cubicBezTo>
                  <a:cubicBezTo>
                    <a:pt x="25" y="0"/>
                    <a:pt x="26" y="0"/>
                    <a:pt x="26" y="0"/>
                  </a:cubicBezTo>
                  <a:cubicBezTo>
                    <a:pt x="26" y="0"/>
                    <a:pt x="27" y="0"/>
                    <a:pt x="28" y="0"/>
                  </a:cubicBezTo>
                  <a:cubicBezTo>
                    <a:pt x="41" y="2"/>
                    <a:pt x="41" y="2"/>
                    <a:pt x="41" y="2"/>
                  </a:cubicBezTo>
                  <a:cubicBezTo>
                    <a:pt x="42" y="10"/>
                    <a:pt x="42" y="19"/>
                    <a:pt x="42" y="27"/>
                  </a:cubicBezTo>
                  <a:cubicBezTo>
                    <a:pt x="43" y="29"/>
                    <a:pt x="43" y="32"/>
                    <a:pt x="43" y="35"/>
                  </a:cubicBezTo>
                  <a:cubicBezTo>
                    <a:pt x="43" y="36"/>
                    <a:pt x="43" y="37"/>
                    <a:pt x="42" y="37"/>
                  </a:cubicBezTo>
                  <a:cubicBezTo>
                    <a:pt x="41" y="37"/>
                    <a:pt x="43" y="31"/>
                    <a:pt x="38" y="32"/>
                  </a:cubicBezTo>
                  <a:lnTo>
                    <a:pt x="6"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2" name="Freeform 39"/>
            <p:cNvSpPr/>
            <p:nvPr/>
          </p:nvSpPr>
          <p:spPr bwMode="auto">
            <a:xfrm>
              <a:off x="-2849563" y="2679700"/>
              <a:ext cx="188912" cy="200025"/>
            </a:xfrm>
            <a:custGeom>
              <a:avLst/>
              <a:gdLst>
                <a:gd name="T0" fmla="*/ 33 w 50"/>
                <a:gd name="T1" fmla="*/ 42 h 53"/>
                <a:gd name="T2" fmla="*/ 41 w 50"/>
                <a:gd name="T3" fmla="*/ 40 h 53"/>
                <a:gd name="T4" fmla="*/ 43 w 50"/>
                <a:gd name="T5" fmla="*/ 37 h 53"/>
                <a:gd name="T6" fmla="*/ 43 w 50"/>
                <a:gd name="T7" fmla="*/ 38 h 53"/>
                <a:gd name="T8" fmla="*/ 42 w 50"/>
                <a:gd name="T9" fmla="*/ 45 h 53"/>
                <a:gd name="T10" fmla="*/ 40 w 50"/>
                <a:gd name="T11" fmla="*/ 52 h 53"/>
                <a:gd name="T12" fmla="*/ 40 w 50"/>
                <a:gd name="T13" fmla="*/ 53 h 53"/>
                <a:gd name="T14" fmla="*/ 39 w 50"/>
                <a:gd name="T15" fmla="*/ 49 h 53"/>
                <a:gd name="T16" fmla="*/ 32 w 50"/>
                <a:gd name="T17" fmla="*/ 44 h 53"/>
                <a:gd name="T18" fmla="*/ 6 w 50"/>
                <a:gd name="T19" fmla="*/ 38 h 53"/>
                <a:gd name="T20" fmla="*/ 1 w 50"/>
                <a:gd name="T21" fmla="*/ 43 h 53"/>
                <a:gd name="T22" fmla="*/ 0 w 50"/>
                <a:gd name="T23" fmla="*/ 44 h 53"/>
                <a:gd name="T24" fmla="*/ 0 w 50"/>
                <a:gd name="T25" fmla="*/ 43 h 53"/>
                <a:gd name="T26" fmla="*/ 1 w 50"/>
                <a:gd name="T27" fmla="*/ 37 h 53"/>
                <a:gd name="T28" fmla="*/ 3 w 50"/>
                <a:gd name="T29" fmla="*/ 30 h 53"/>
                <a:gd name="T30" fmla="*/ 34 w 50"/>
                <a:gd name="T31" fmla="*/ 15 h 53"/>
                <a:gd name="T32" fmla="*/ 34 w 50"/>
                <a:gd name="T33" fmla="*/ 15 h 53"/>
                <a:gd name="T34" fmla="*/ 17 w 50"/>
                <a:gd name="T35" fmla="*/ 11 h 53"/>
                <a:gd name="T36" fmla="*/ 8 w 50"/>
                <a:gd name="T37" fmla="*/ 13 h 53"/>
                <a:gd name="T38" fmla="*/ 6 w 50"/>
                <a:gd name="T39" fmla="*/ 16 h 53"/>
                <a:gd name="T40" fmla="*/ 6 w 50"/>
                <a:gd name="T41" fmla="*/ 15 h 53"/>
                <a:gd name="T42" fmla="*/ 8 w 50"/>
                <a:gd name="T43" fmla="*/ 8 h 53"/>
                <a:gd name="T44" fmla="*/ 9 w 50"/>
                <a:gd name="T45" fmla="*/ 1 h 53"/>
                <a:gd name="T46" fmla="*/ 10 w 50"/>
                <a:gd name="T47" fmla="*/ 0 h 53"/>
                <a:gd name="T48" fmla="*/ 10 w 50"/>
                <a:gd name="T49" fmla="*/ 4 h 53"/>
                <a:gd name="T50" fmla="*/ 17 w 50"/>
                <a:gd name="T51" fmla="*/ 9 h 53"/>
                <a:gd name="T52" fmla="*/ 48 w 50"/>
                <a:gd name="T53" fmla="*/ 16 h 53"/>
                <a:gd name="T54" fmla="*/ 49 w 50"/>
                <a:gd name="T55" fmla="*/ 17 h 53"/>
                <a:gd name="T56" fmla="*/ 48 w 50"/>
                <a:gd name="T57" fmla="*/ 18 h 53"/>
                <a:gd name="T58" fmla="*/ 9 w 50"/>
                <a:gd name="T59" fmla="*/ 37 h 53"/>
                <a:gd name="T60" fmla="*/ 9 w 50"/>
                <a:gd name="T61" fmla="*/ 37 h 53"/>
                <a:gd name="T62" fmla="*/ 33 w 50"/>
                <a:gd name="T6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53">
                  <a:moveTo>
                    <a:pt x="33" y="42"/>
                  </a:moveTo>
                  <a:cubicBezTo>
                    <a:pt x="37" y="44"/>
                    <a:pt x="40" y="42"/>
                    <a:pt x="41" y="40"/>
                  </a:cubicBezTo>
                  <a:cubicBezTo>
                    <a:pt x="42" y="39"/>
                    <a:pt x="42" y="37"/>
                    <a:pt x="43" y="37"/>
                  </a:cubicBezTo>
                  <a:cubicBezTo>
                    <a:pt x="43" y="38"/>
                    <a:pt x="44" y="38"/>
                    <a:pt x="43" y="38"/>
                  </a:cubicBezTo>
                  <a:cubicBezTo>
                    <a:pt x="43" y="40"/>
                    <a:pt x="42" y="43"/>
                    <a:pt x="42" y="45"/>
                  </a:cubicBezTo>
                  <a:cubicBezTo>
                    <a:pt x="41" y="48"/>
                    <a:pt x="41" y="50"/>
                    <a:pt x="40" y="52"/>
                  </a:cubicBezTo>
                  <a:cubicBezTo>
                    <a:pt x="40" y="53"/>
                    <a:pt x="40" y="53"/>
                    <a:pt x="40" y="53"/>
                  </a:cubicBezTo>
                  <a:cubicBezTo>
                    <a:pt x="39" y="52"/>
                    <a:pt x="39" y="51"/>
                    <a:pt x="39" y="49"/>
                  </a:cubicBezTo>
                  <a:cubicBezTo>
                    <a:pt x="39" y="47"/>
                    <a:pt x="37" y="45"/>
                    <a:pt x="32" y="44"/>
                  </a:cubicBezTo>
                  <a:cubicBezTo>
                    <a:pt x="6" y="38"/>
                    <a:pt x="6" y="38"/>
                    <a:pt x="6" y="38"/>
                  </a:cubicBezTo>
                  <a:cubicBezTo>
                    <a:pt x="3" y="40"/>
                    <a:pt x="2" y="41"/>
                    <a:pt x="1" y="43"/>
                  </a:cubicBezTo>
                  <a:cubicBezTo>
                    <a:pt x="1" y="44"/>
                    <a:pt x="1" y="44"/>
                    <a:pt x="0" y="44"/>
                  </a:cubicBezTo>
                  <a:cubicBezTo>
                    <a:pt x="0" y="44"/>
                    <a:pt x="0" y="44"/>
                    <a:pt x="0" y="43"/>
                  </a:cubicBezTo>
                  <a:cubicBezTo>
                    <a:pt x="0" y="41"/>
                    <a:pt x="1" y="39"/>
                    <a:pt x="1" y="37"/>
                  </a:cubicBezTo>
                  <a:cubicBezTo>
                    <a:pt x="3" y="30"/>
                    <a:pt x="3" y="30"/>
                    <a:pt x="3" y="30"/>
                  </a:cubicBezTo>
                  <a:cubicBezTo>
                    <a:pt x="34" y="15"/>
                    <a:pt x="34" y="15"/>
                    <a:pt x="34" y="15"/>
                  </a:cubicBezTo>
                  <a:cubicBezTo>
                    <a:pt x="34" y="15"/>
                    <a:pt x="34" y="15"/>
                    <a:pt x="34" y="15"/>
                  </a:cubicBezTo>
                  <a:cubicBezTo>
                    <a:pt x="17" y="11"/>
                    <a:pt x="17" y="11"/>
                    <a:pt x="17" y="11"/>
                  </a:cubicBezTo>
                  <a:cubicBezTo>
                    <a:pt x="12" y="10"/>
                    <a:pt x="9" y="11"/>
                    <a:pt x="8" y="13"/>
                  </a:cubicBezTo>
                  <a:cubicBezTo>
                    <a:pt x="7" y="14"/>
                    <a:pt x="7" y="16"/>
                    <a:pt x="6" y="16"/>
                  </a:cubicBezTo>
                  <a:cubicBezTo>
                    <a:pt x="6" y="16"/>
                    <a:pt x="6" y="15"/>
                    <a:pt x="6" y="15"/>
                  </a:cubicBezTo>
                  <a:cubicBezTo>
                    <a:pt x="6" y="13"/>
                    <a:pt x="7" y="10"/>
                    <a:pt x="8" y="8"/>
                  </a:cubicBezTo>
                  <a:cubicBezTo>
                    <a:pt x="8" y="6"/>
                    <a:pt x="8" y="3"/>
                    <a:pt x="9" y="1"/>
                  </a:cubicBezTo>
                  <a:cubicBezTo>
                    <a:pt x="9" y="0"/>
                    <a:pt x="9" y="0"/>
                    <a:pt x="10" y="0"/>
                  </a:cubicBezTo>
                  <a:cubicBezTo>
                    <a:pt x="11" y="1"/>
                    <a:pt x="10" y="2"/>
                    <a:pt x="10" y="4"/>
                  </a:cubicBezTo>
                  <a:cubicBezTo>
                    <a:pt x="11" y="6"/>
                    <a:pt x="12" y="8"/>
                    <a:pt x="17" y="9"/>
                  </a:cubicBezTo>
                  <a:cubicBezTo>
                    <a:pt x="48" y="16"/>
                    <a:pt x="48" y="16"/>
                    <a:pt x="48" y="16"/>
                  </a:cubicBezTo>
                  <a:cubicBezTo>
                    <a:pt x="49" y="16"/>
                    <a:pt x="50" y="17"/>
                    <a:pt x="49" y="17"/>
                  </a:cubicBezTo>
                  <a:cubicBezTo>
                    <a:pt x="49" y="18"/>
                    <a:pt x="49" y="18"/>
                    <a:pt x="48" y="18"/>
                  </a:cubicBezTo>
                  <a:cubicBezTo>
                    <a:pt x="9" y="37"/>
                    <a:pt x="9" y="37"/>
                    <a:pt x="9" y="37"/>
                  </a:cubicBezTo>
                  <a:cubicBezTo>
                    <a:pt x="9" y="37"/>
                    <a:pt x="9" y="37"/>
                    <a:pt x="9" y="37"/>
                  </a:cubicBezTo>
                  <a:lnTo>
                    <a:pt x="33"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3" name="Freeform 40"/>
            <p:cNvSpPr/>
            <p:nvPr/>
          </p:nvSpPr>
          <p:spPr bwMode="auto">
            <a:xfrm>
              <a:off x="-2794000" y="2536825"/>
              <a:ext cx="182562" cy="180975"/>
            </a:xfrm>
            <a:custGeom>
              <a:avLst/>
              <a:gdLst>
                <a:gd name="T0" fmla="*/ 40 w 48"/>
                <a:gd name="T1" fmla="*/ 33 h 48"/>
                <a:gd name="T2" fmla="*/ 40 w 48"/>
                <a:gd name="T3" fmla="*/ 18 h 48"/>
                <a:gd name="T4" fmla="*/ 35 w 48"/>
                <a:gd name="T5" fmla="*/ 11 h 48"/>
                <a:gd name="T6" fmla="*/ 36 w 48"/>
                <a:gd name="T7" fmla="*/ 11 h 48"/>
                <a:gd name="T8" fmla="*/ 38 w 48"/>
                <a:gd name="T9" fmla="*/ 12 h 48"/>
                <a:gd name="T10" fmla="*/ 48 w 48"/>
                <a:gd name="T11" fmla="*/ 20 h 48"/>
                <a:gd name="T12" fmla="*/ 42 w 48"/>
                <a:gd name="T13" fmla="*/ 33 h 48"/>
                <a:gd name="T14" fmla="*/ 36 w 48"/>
                <a:gd name="T15" fmla="*/ 47 h 48"/>
                <a:gd name="T16" fmla="*/ 35 w 48"/>
                <a:gd name="T17" fmla="*/ 47 h 48"/>
                <a:gd name="T18" fmla="*/ 34 w 48"/>
                <a:gd name="T19" fmla="*/ 46 h 48"/>
                <a:gd name="T20" fmla="*/ 9 w 48"/>
                <a:gd name="T21" fmla="*/ 9 h 48"/>
                <a:gd name="T22" fmla="*/ 7 w 48"/>
                <a:gd name="T23" fmla="*/ 13 h 48"/>
                <a:gd name="T24" fmla="*/ 8 w 48"/>
                <a:gd name="T25" fmla="*/ 29 h 48"/>
                <a:gd name="T26" fmla="*/ 11 w 48"/>
                <a:gd name="T27" fmla="*/ 33 h 48"/>
                <a:gd name="T28" fmla="*/ 10 w 48"/>
                <a:gd name="T29" fmla="*/ 34 h 48"/>
                <a:gd name="T30" fmla="*/ 9 w 48"/>
                <a:gd name="T31" fmla="*/ 33 h 48"/>
                <a:gd name="T32" fmla="*/ 0 w 48"/>
                <a:gd name="T33" fmla="*/ 25 h 48"/>
                <a:gd name="T34" fmla="*/ 6 w 48"/>
                <a:gd name="T35" fmla="*/ 13 h 48"/>
                <a:gd name="T36" fmla="*/ 11 w 48"/>
                <a:gd name="T37" fmla="*/ 0 h 48"/>
                <a:gd name="T38" fmla="*/ 12 w 48"/>
                <a:gd name="T39" fmla="*/ 0 h 48"/>
                <a:gd name="T40" fmla="*/ 14 w 48"/>
                <a:gd name="T41" fmla="*/ 1 h 48"/>
                <a:gd name="T42" fmla="*/ 38 w 48"/>
                <a:gd name="T43" fmla="*/ 38 h 48"/>
                <a:gd name="T44" fmla="*/ 40 w 48"/>
                <a:gd name="T45"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48">
                  <a:moveTo>
                    <a:pt x="40" y="33"/>
                  </a:moveTo>
                  <a:cubicBezTo>
                    <a:pt x="43" y="27"/>
                    <a:pt x="42" y="21"/>
                    <a:pt x="40" y="18"/>
                  </a:cubicBezTo>
                  <a:cubicBezTo>
                    <a:pt x="38" y="13"/>
                    <a:pt x="34" y="12"/>
                    <a:pt x="35" y="11"/>
                  </a:cubicBezTo>
                  <a:cubicBezTo>
                    <a:pt x="35" y="11"/>
                    <a:pt x="35" y="11"/>
                    <a:pt x="36" y="11"/>
                  </a:cubicBezTo>
                  <a:cubicBezTo>
                    <a:pt x="36" y="11"/>
                    <a:pt x="37" y="11"/>
                    <a:pt x="38" y="12"/>
                  </a:cubicBezTo>
                  <a:cubicBezTo>
                    <a:pt x="48" y="20"/>
                    <a:pt x="48" y="20"/>
                    <a:pt x="48" y="20"/>
                  </a:cubicBezTo>
                  <a:cubicBezTo>
                    <a:pt x="46" y="24"/>
                    <a:pt x="44" y="29"/>
                    <a:pt x="42" y="33"/>
                  </a:cubicBezTo>
                  <a:cubicBezTo>
                    <a:pt x="40" y="38"/>
                    <a:pt x="38" y="42"/>
                    <a:pt x="36" y="47"/>
                  </a:cubicBezTo>
                  <a:cubicBezTo>
                    <a:pt x="35" y="47"/>
                    <a:pt x="35" y="48"/>
                    <a:pt x="35" y="47"/>
                  </a:cubicBezTo>
                  <a:cubicBezTo>
                    <a:pt x="34" y="47"/>
                    <a:pt x="34" y="47"/>
                    <a:pt x="34" y="46"/>
                  </a:cubicBezTo>
                  <a:cubicBezTo>
                    <a:pt x="9" y="9"/>
                    <a:pt x="9" y="9"/>
                    <a:pt x="9" y="9"/>
                  </a:cubicBezTo>
                  <a:cubicBezTo>
                    <a:pt x="7" y="13"/>
                    <a:pt x="7" y="13"/>
                    <a:pt x="7" y="13"/>
                  </a:cubicBezTo>
                  <a:cubicBezTo>
                    <a:pt x="4" y="19"/>
                    <a:pt x="5" y="24"/>
                    <a:pt x="8" y="29"/>
                  </a:cubicBezTo>
                  <a:cubicBezTo>
                    <a:pt x="11" y="33"/>
                    <a:pt x="11" y="33"/>
                    <a:pt x="11" y="33"/>
                  </a:cubicBezTo>
                  <a:cubicBezTo>
                    <a:pt x="11" y="34"/>
                    <a:pt x="11" y="34"/>
                    <a:pt x="10" y="34"/>
                  </a:cubicBezTo>
                  <a:cubicBezTo>
                    <a:pt x="10" y="33"/>
                    <a:pt x="10" y="33"/>
                    <a:pt x="9" y="33"/>
                  </a:cubicBezTo>
                  <a:cubicBezTo>
                    <a:pt x="0" y="25"/>
                    <a:pt x="0" y="25"/>
                    <a:pt x="0" y="25"/>
                  </a:cubicBezTo>
                  <a:cubicBezTo>
                    <a:pt x="2" y="21"/>
                    <a:pt x="4" y="17"/>
                    <a:pt x="6" y="13"/>
                  </a:cubicBezTo>
                  <a:cubicBezTo>
                    <a:pt x="8" y="9"/>
                    <a:pt x="9" y="5"/>
                    <a:pt x="11" y="0"/>
                  </a:cubicBezTo>
                  <a:cubicBezTo>
                    <a:pt x="12" y="0"/>
                    <a:pt x="12" y="0"/>
                    <a:pt x="12" y="0"/>
                  </a:cubicBezTo>
                  <a:cubicBezTo>
                    <a:pt x="13" y="0"/>
                    <a:pt x="13" y="1"/>
                    <a:pt x="14" y="1"/>
                  </a:cubicBezTo>
                  <a:cubicBezTo>
                    <a:pt x="38" y="38"/>
                    <a:pt x="38" y="38"/>
                    <a:pt x="38" y="38"/>
                  </a:cubicBezTo>
                  <a:lnTo>
                    <a:pt x="4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4" name="Freeform 41"/>
            <p:cNvSpPr/>
            <p:nvPr/>
          </p:nvSpPr>
          <p:spPr bwMode="auto">
            <a:xfrm>
              <a:off x="-2720975" y="2359025"/>
              <a:ext cx="222250" cy="227013"/>
            </a:xfrm>
            <a:custGeom>
              <a:avLst/>
              <a:gdLst>
                <a:gd name="T0" fmla="*/ 7 w 59"/>
                <a:gd name="T1" fmla="*/ 34 h 60"/>
                <a:gd name="T2" fmla="*/ 0 w 59"/>
                <a:gd name="T3" fmla="*/ 35 h 60"/>
                <a:gd name="T4" fmla="*/ 0 w 59"/>
                <a:gd name="T5" fmla="*/ 34 h 60"/>
                <a:gd name="T6" fmla="*/ 6 w 59"/>
                <a:gd name="T7" fmla="*/ 27 h 60"/>
                <a:gd name="T8" fmla="*/ 11 w 59"/>
                <a:gd name="T9" fmla="*/ 20 h 60"/>
                <a:gd name="T10" fmla="*/ 12 w 59"/>
                <a:gd name="T11" fmla="*/ 20 h 60"/>
                <a:gd name="T12" fmla="*/ 12 w 59"/>
                <a:gd name="T13" fmla="*/ 27 h 60"/>
                <a:gd name="T14" fmla="*/ 23 w 59"/>
                <a:gd name="T15" fmla="*/ 36 h 60"/>
                <a:gd name="T16" fmla="*/ 33 w 59"/>
                <a:gd name="T17" fmla="*/ 23 h 60"/>
                <a:gd name="T18" fmla="*/ 22 w 59"/>
                <a:gd name="T19" fmla="*/ 14 h 60"/>
                <a:gd name="T20" fmla="*/ 16 w 59"/>
                <a:gd name="T21" fmla="*/ 16 h 60"/>
                <a:gd name="T22" fmla="*/ 16 w 59"/>
                <a:gd name="T23" fmla="*/ 14 h 60"/>
                <a:gd name="T24" fmla="*/ 21 w 59"/>
                <a:gd name="T25" fmla="*/ 8 h 60"/>
                <a:gd name="T26" fmla="*/ 26 w 59"/>
                <a:gd name="T27" fmla="*/ 1 h 60"/>
                <a:gd name="T28" fmla="*/ 28 w 59"/>
                <a:gd name="T29" fmla="*/ 1 h 60"/>
                <a:gd name="T30" fmla="*/ 28 w 59"/>
                <a:gd name="T31" fmla="*/ 7 h 60"/>
                <a:gd name="T32" fmla="*/ 52 w 59"/>
                <a:gd name="T33" fmla="*/ 27 h 60"/>
                <a:gd name="T34" fmla="*/ 59 w 59"/>
                <a:gd name="T35" fmla="*/ 26 h 60"/>
                <a:gd name="T36" fmla="*/ 59 w 59"/>
                <a:gd name="T37" fmla="*/ 27 h 60"/>
                <a:gd name="T38" fmla="*/ 53 w 59"/>
                <a:gd name="T39" fmla="*/ 34 h 60"/>
                <a:gd name="T40" fmla="*/ 48 w 59"/>
                <a:gd name="T41" fmla="*/ 40 h 60"/>
                <a:gd name="T42" fmla="*/ 47 w 59"/>
                <a:gd name="T43" fmla="*/ 41 h 60"/>
                <a:gd name="T44" fmla="*/ 47 w 59"/>
                <a:gd name="T45" fmla="*/ 34 h 60"/>
                <a:gd name="T46" fmla="*/ 34 w 59"/>
                <a:gd name="T47" fmla="*/ 24 h 60"/>
                <a:gd name="T48" fmla="*/ 24 w 59"/>
                <a:gd name="T49" fmla="*/ 36 h 60"/>
                <a:gd name="T50" fmla="*/ 37 w 59"/>
                <a:gd name="T51" fmla="*/ 46 h 60"/>
                <a:gd name="T52" fmla="*/ 43 w 59"/>
                <a:gd name="T53" fmla="*/ 45 h 60"/>
                <a:gd name="T54" fmla="*/ 43 w 59"/>
                <a:gd name="T55" fmla="*/ 46 h 60"/>
                <a:gd name="T56" fmla="*/ 38 w 59"/>
                <a:gd name="T57" fmla="*/ 53 h 60"/>
                <a:gd name="T58" fmla="*/ 33 w 59"/>
                <a:gd name="T59" fmla="*/ 60 h 60"/>
                <a:gd name="T60" fmla="*/ 31 w 59"/>
                <a:gd name="T61" fmla="*/ 60 h 60"/>
                <a:gd name="T62" fmla="*/ 31 w 59"/>
                <a:gd name="T63" fmla="*/ 53 h 60"/>
                <a:gd name="T64" fmla="*/ 7 w 59"/>
                <a:gd name="T6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60">
                  <a:moveTo>
                    <a:pt x="7" y="34"/>
                  </a:moveTo>
                  <a:cubicBezTo>
                    <a:pt x="3" y="31"/>
                    <a:pt x="1" y="36"/>
                    <a:pt x="0" y="35"/>
                  </a:cubicBezTo>
                  <a:cubicBezTo>
                    <a:pt x="0" y="35"/>
                    <a:pt x="0" y="34"/>
                    <a:pt x="0" y="34"/>
                  </a:cubicBezTo>
                  <a:cubicBezTo>
                    <a:pt x="2" y="31"/>
                    <a:pt x="4" y="29"/>
                    <a:pt x="6" y="27"/>
                  </a:cubicBezTo>
                  <a:cubicBezTo>
                    <a:pt x="7" y="25"/>
                    <a:pt x="9" y="23"/>
                    <a:pt x="11" y="20"/>
                  </a:cubicBezTo>
                  <a:cubicBezTo>
                    <a:pt x="11" y="20"/>
                    <a:pt x="12" y="20"/>
                    <a:pt x="12" y="20"/>
                  </a:cubicBezTo>
                  <a:cubicBezTo>
                    <a:pt x="14" y="21"/>
                    <a:pt x="8" y="24"/>
                    <a:pt x="12" y="27"/>
                  </a:cubicBezTo>
                  <a:cubicBezTo>
                    <a:pt x="23" y="36"/>
                    <a:pt x="23" y="36"/>
                    <a:pt x="23" y="36"/>
                  </a:cubicBezTo>
                  <a:cubicBezTo>
                    <a:pt x="33" y="23"/>
                    <a:pt x="33" y="23"/>
                    <a:pt x="33" y="23"/>
                  </a:cubicBezTo>
                  <a:cubicBezTo>
                    <a:pt x="22" y="14"/>
                    <a:pt x="22" y="14"/>
                    <a:pt x="22" y="14"/>
                  </a:cubicBezTo>
                  <a:cubicBezTo>
                    <a:pt x="18" y="11"/>
                    <a:pt x="17" y="17"/>
                    <a:pt x="16" y="16"/>
                  </a:cubicBezTo>
                  <a:cubicBezTo>
                    <a:pt x="15" y="15"/>
                    <a:pt x="15" y="15"/>
                    <a:pt x="16" y="14"/>
                  </a:cubicBezTo>
                  <a:cubicBezTo>
                    <a:pt x="18" y="12"/>
                    <a:pt x="20" y="10"/>
                    <a:pt x="21" y="8"/>
                  </a:cubicBezTo>
                  <a:cubicBezTo>
                    <a:pt x="23" y="6"/>
                    <a:pt x="24" y="3"/>
                    <a:pt x="26" y="1"/>
                  </a:cubicBezTo>
                  <a:cubicBezTo>
                    <a:pt x="27" y="0"/>
                    <a:pt x="27" y="0"/>
                    <a:pt x="28" y="1"/>
                  </a:cubicBezTo>
                  <a:cubicBezTo>
                    <a:pt x="29" y="2"/>
                    <a:pt x="24" y="4"/>
                    <a:pt x="28" y="7"/>
                  </a:cubicBezTo>
                  <a:cubicBezTo>
                    <a:pt x="52" y="27"/>
                    <a:pt x="52" y="27"/>
                    <a:pt x="52" y="27"/>
                  </a:cubicBezTo>
                  <a:cubicBezTo>
                    <a:pt x="56" y="30"/>
                    <a:pt x="58" y="25"/>
                    <a:pt x="59" y="26"/>
                  </a:cubicBezTo>
                  <a:cubicBezTo>
                    <a:pt x="59" y="26"/>
                    <a:pt x="59" y="26"/>
                    <a:pt x="59" y="27"/>
                  </a:cubicBezTo>
                  <a:cubicBezTo>
                    <a:pt x="57" y="30"/>
                    <a:pt x="55" y="32"/>
                    <a:pt x="53" y="34"/>
                  </a:cubicBezTo>
                  <a:cubicBezTo>
                    <a:pt x="52" y="36"/>
                    <a:pt x="50" y="38"/>
                    <a:pt x="48" y="40"/>
                  </a:cubicBezTo>
                  <a:cubicBezTo>
                    <a:pt x="48" y="41"/>
                    <a:pt x="47" y="41"/>
                    <a:pt x="47" y="41"/>
                  </a:cubicBezTo>
                  <a:cubicBezTo>
                    <a:pt x="46" y="40"/>
                    <a:pt x="51" y="37"/>
                    <a:pt x="47" y="34"/>
                  </a:cubicBezTo>
                  <a:cubicBezTo>
                    <a:pt x="34" y="24"/>
                    <a:pt x="34" y="24"/>
                    <a:pt x="34" y="24"/>
                  </a:cubicBezTo>
                  <a:cubicBezTo>
                    <a:pt x="24" y="36"/>
                    <a:pt x="24" y="36"/>
                    <a:pt x="24" y="36"/>
                  </a:cubicBezTo>
                  <a:cubicBezTo>
                    <a:pt x="37" y="46"/>
                    <a:pt x="37" y="46"/>
                    <a:pt x="37" y="46"/>
                  </a:cubicBezTo>
                  <a:cubicBezTo>
                    <a:pt x="41" y="50"/>
                    <a:pt x="42" y="44"/>
                    <a:pt x="43" y="45"/>
                  </a:cubicBezTo>
                  <a:cubicBezTo>
                    <a:pt x="44" y="45"/>
                    <a:pt x="44" y="46"/>
                    <a:pt x="43" y="46"/>
                  </a:cubicBezTo>
                  <a:cubicBezTo>
                    <a:pt x="41" y="49"/>
                    <a:pt x="39" y="51"/>
                    <a:pt x="38" y="53"/>
                  </a:cubicBezTo>
                  <a:cubicBezTo>
                    <a:pt x="36" y="55"/>
                    <a:pt x="35" y="57"/>
                    <a:pt x="33" y="60"/>
                  </a:cubicBezTo>
                  <a:cubicBezTo>
                    <a:pt x="32" y="60"/>
                    <a:pt x="32" y="60"/>
                    <a:pt x="31" y="60"/>
                  </a:cubicBezTo>
                  <a:cubicBezTo>
                    <a:pt x="30" y="59"/>
                    <a:pt x="35" y="57"/>
                    <a:pt x="31" y="53"/>
                  </a:cubicBezTo>
                  <a:lnTo>
                    <a:pt x="7"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5" name="Freeform 42"/>
            <p:cNvSpPr/>
            <p:nvPr/>
          </p:nvSpPr>
          <p:spPr bwMode="auto">
            <a:xfrm>
              <a:off x="-2563813" y="2243138"/>
              <a:ext cx="196850" cy="195263"/>
            </a:xfrm>
            <a:custGeom>
              <a:avLst/>
              <a:gdLst>
                <a:gd name="T0" fmla="*/ 7 w 52"/>
                <a:gd name="T1" fmla="*/ 19 h 52"/>
                <a:gd name="T2" fmla="*/ 0 w 52"/>
                <a:gd name="T3" fmla="*/ 19 h 52"/>
                <a:gd name="T4" fmla="*/ 1 w 52"/>
                <a:gd name="T5" fmla="*/ 17 h 52"/>
                <a:gd name="T6" fmla="*/ 8 w 52"/>
                <a:gd name="T7" fmla="*/ 12 h 52"/>
                <a:gd name="T8" fmla="*/ 25 w 52"/>
                <a:gd name="T9" fmla="*/ 0 h 52"/>
                <a:gd name="T10" fmla="*/ 35 w 52"/>
                <a:gd name="T11" fmla="*/ 7 h 52"/>
                <a:gd name="T12" fmla="*/ 36 w 52"/>
                <a:gd name="T13" fmla="*/ 8 h 52"/>
                <a:gd name="T14" fmla="*/ 36 w 52"/>
                <a:gd name="T15" fmla="*/ 9 h 52"/>
                <a:gd name="T16" fmla="*/ 30 w 52"/>
                <a:gd name="T17" fmla="*/ 7 h 52"/>
                <a:gd name="T18" fmla="*/ 15 w 52"/>
                <a:gd name="T19" fmla="*/ 9 h 52"/>
                <a:gd name="T20" fmla="*/ 12 w 52"/>
                <a:gd name="T21" fmla="*/ 11 h 52"/>
                <a:gd name="T22" fmla="*/ 22 w 52"/>
                <a:gd name="T23" fmla="*/ 25 h 52"/>
                <a:gd name="T24" fmla="*/ 23 w 52"/>
                <a:gd name="T25" fmla="*/ 24 h 52"/>
                <a:gd name="T26" fmla="*/ 25 w 52"/>
                <a:gd name="T27" fmla="*/ 14 h 52"/>
                <a:gd name="T28" fmla="*/ 25 w 52"/>
                <a:gd name="T29" fmla="*/ 12 h 52"/>
                <a:gd name="T30" fmla="*/ 26 w 52"/>
                <a:gd name="T31" fmla="*/ 12 h 52"/>
                <a:gd name="T32" fmla="*/ 37 w 52"/>
                <a:gd name="T33" fmla="*/ 28 h 52"/>
                <a:gd name="T34" fmla="*/ 37 w 52"/>
                <a:gd name="T35" fmla="*/ 29 h 52"/>
                <a:gd name="T36" fmla="*/ 35 w 52"/>
                <a:gd name="T37" fmla="*/ 28 h 52"/>
                <a:gd name="T38" fmla="*/ 24 w 52"/>
                <a:gd name="T39" fmla="*/ 26 h 52"/>
                <a:gd name="T40" fmla="*/ 23 w 52"/>
                <a:gd name="T41" fmla="*/ 26 h 52"/>
                <a:gd name="T42" fmla="*/ 32 w 52"/>
                <a:gd name="T43" fmla="*/ 39 h 52"/>
                <a:gd name="T44" fmla="*/ 39 w 52"/>
                <a:gd name="T45" fmla="*/ 40 h 52"/>
                <a:gd name="T46" fmla="*/ 45 w 52"/>
                <a:gd name="T47" fmla="*/ 20 h 52"/>
                <a:gd name="T48" fmla="*/ 44 w 52"/>
                <a:gd name="T49" fmla="*/ 18 h 52"/>
                <a:gd name="T50" fmla="*/ 45 w 52"/>
                <a:gd name="T51" fmla="*/ 18 h 52"/>
                <a:gd name="T52" fmla="*/ 46 w 52"/>
                <a:gd name="T53" fmla="*/ 19 h 52"/>
                <a:gd name="T54" fmla="*/ 52 w 52"/>
                <a:gd name="T55" fmla="*/ 32 h 52"/>
                <a:gd name="T56" fmla="*/ 32 w 52"/>
                <a:gd name="T57" fmla="*/ 46 h 52"/>
                <a:gd name="T58" fmla="*/ 25 w 52"/>
                <a:gd name="T59" fmla="*/ 51 h 52"/>
                <a:gd name="T60" fmla="*/ 23 w 52"/>
                <a:gd name="T61" fmla="*/ 51 h 52"/>
                <a:gd name="T62" fmla="*/ 25 w 52"/>
                <a:gd name="T63" fmla="*/ 45 h 52"/>
                <a:gd name="T64" fmla="*/ 7 w 52"/>
                <a:gd name="T65"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 h="52">
                  <a:moveTo>
                    <a:pt x="7" y="19"/>
                  </a:moveTo>
                  <a:cubicBezTo>
                    <a:pt x="4" y="15"/>
                    <a:pt x="1" y="20"/>
                    <a:pt x="0" y="19"/>
                  </a:cubicBezTo>
                  <a:cubicBezTo>
                    <a:pt x="0" y="18"/>
                    <a:pt x="0" y="18"/>
                    <a:pt x="1" y="17"/>
                  </a:cubicBezTo>
                  <a:cubicBezTo>
                    <a:pt x="3" y="16"/>
                    <a:pt x="6" y="14"/>
                    <a:pt x="8" y="12"/>
                  </a:cubicBezTo>
                  <a:cubicBezTo>
                    <a:pt x="14" y="8"/>
                    <a:pt x="20" y="4"/>
                    <a:pt x="25" y="0"/>
                  </a:cubicBezTo>
                  <a:cubicBezTo>
                    <a:pt x="35" y="7"/>
                    <a:pt x="35" y="7"/>
                    <a:pt x="35" y="7"/>
                  </a:cubicBezTo>
                  <a:cubicBezTo>
                    <a:pt x="35" y="8"/>
                    <a:pt x="36" y="8"/>
                    <a:pt x="36" y="8"/>
                  </a:cubicBezTo>
                  <a:cubicBezTo>
                    <a:pt x="36" y="9"/>
                    <a:pt x="36" y="9"/>
                    <a:pt x="36" y="9"/>
                  </a:cubicBezTo>
                  <a:cubicBezTo>
                    <a:pt x="35" y="9"/>
                    <a:pt x="35" y="9"/>
                    <a:pt x="30" y="7"/>
                  </a:cubicBezTo>
                  <a:cubicBezTo>
                    <a:pt x="25" y="5"/>
                    <a:pt x="21" y="5"/>
                    <a:pt x="15" y="9"/>
                  </a:cubicBezTo>
                  <a:cubicBezTo>
                    <a:pt x="12" y="11"/>
                    <a:pt x="12" y="11"/>
                    <a:pt x="12" y="11"/>
                  </a:cubicBezTo>
                  <a:cubicBezTo>
                    <a:pt x="22" y="25"/>
                    <a:pt x="22" y="25"/>
                    <a:pt x="22" y="25"/>
                  </a:cubicBezTo>
                  <a:cubicBezTo>
                    <a:pt x="23" y="24"/>
                    <a:pt x="23" y="24"/>
                    <a:pt x="23" y="24"/>
                  </a:cubicBezTo>
                  <a:cubicBezTo>
                    <a:pt x="27" y="22"/>
                    <a:pt x="28" y="18"/>
                    <a:pt x="25" y="14"/>
                  </a:cubicBezTo>
                  <a:cubicBezTo>
                    <a:pt x="25" y="13"/>
                    <a:pt x="25" y="12"/>
                    <a:pt x="25" y="12"/>
                  </a:cubicBezTo>
                  <a:cubicBezTo>
                    <a:pt x="25" y="12"/>
                    <a:pt x="26" y="12"/>
                    <a:pt x="26" y="12"/>
                  </a:cubicBezTo>
                  <a:cubicBezTo>
                    <a:pt x="37" y="28"/>
                    <a:pt x="37" y="28"/>
                    <a:pt x="37" y="28"/>
                  </a:cubicBezTo>
                  <a:cubicBezTo>
                    <a:pt x="37" y="28"/>
                    <a:pt x="37" y="28"/>
                    <a:pt x="37" y="29"/>
                  </a:cubicBezTo>
                  <a:cubicBezTo>
                    <a:pt x="36" y="29"/>
                    <a:pt x="36" y="29"/>
                    <a:pt x="35" y="28"/>
                  </a:cubicBezTo>
                  <a:cubicBezTo>
                    <a:pt x="32" y="24"/>
                    <a:pt x="28" y="23"/>
                    <a:pt x="24" y="26"/>
                  </a:cubicBezTo>
                  <a:cubicBezTo>
                    <a:pt x="23" y="26"/>
                    <a:pt x="23" y="26"/>
                    <a:pt x="23" y="26"/>
                  </a:cubicBezTo>
                  <a:cubicBezTo>
                    <a:pt x="32" y="39"/>
                    <a:pt x="32" y="39"/>
                    <a:pt x="32" y="39"/>
                  </a:cubicBezTo>
                  <a:cubicBezTo>
                    <a:pt x="34" y="41"/>
                    <a:pt x="35" y="42"/>
                    <a:pt x="39" y="40"/>
                  </a:cubicBezTo>
                  <a:cubicBezTo>
                    <a:pt x="46" y="34"/>
                    <a:pt x="47" y="26"/>
                    <a:pt x="45" y="20"/>
                  </a:cubicBezTo>
                  <a:cubicBezTo>
                    <a:pt x="44" y="18"/>
                    <a:pt x="44" y="18"/>
                    <a:pt x="44" y="18"/>
                  </a:cubicBezTo>
                  <a:cubicBezTo>
                    <a:pt x="45" y="17"/>
                    <a:pt x="45" y="17"/>
                    <a:pt x="45" y="18"/>
                  </a:cubicBezTo>
                  <a:cubicBezTo>
                    <a:pt x="45" y="18"/>
                    <a:pt x="46" y="19"/>
                    <a:pt x="46" y="19"/>
                  </a:cubicBezTo>
                  <a:cubicBezTo>
                    <a:pt x="52" y="32"/>
                    <a:pt x="52" y="32"/>
                    <a:pt x="52" y="32"/>
                  </a:cubicBezTo>
                  <a:cubicBezTo>
                    <a:pt x="45" y="37"/>
                    <a:pt x="39" y="41"/>
                    <a:pt x="32" y="46"/>
                  </a:cubicBezTo>
                  <a:cubicBezTo>
                    <a:pt x="30" y="48"/>
                    <a:pt x="27" y="49"/>
                    <a:pt x="25" y="51"/>
                  </a:cubicBezTo>
                  <a:cubicBezTo>
                    <a:pt x="24" y="52"/>
                    <a:pt x="24" y="52"/>
                    <a:pt x="23" y="51"/>
                  </a:cubicBezTo>
                  <a:cubicBezTo>
                    <a:pt x="22" y="50"/>
                    <a:pt x="28" y="49"/>
                    <a:pt x="25" y="45"/>
                  </a:cubicBezTo>
                  <a:lnTo>
                    <a:pt x="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6" name="Freeform 43"/>
            <p:cNvSpPr/>
            <p:nvPr/>
          </p:nvSpPr>
          <p:spPr bwMode="auto">
            <a:xfrm>
              <a:off x="-2397125" y="2141538"/>
              <a:ext cx="188912" cy="203200"/>
            </a:xfrm>
            <a:custGeom>
              <a:avLst/>
              <a:gdLst>
                <a:gd name="T0" fmla="*/ 19 w 50"/>
                <a:gd name="T1" fmla="*/ 42 h 54"/>
                <a:gd name="T2" fmla="*/ 26 w 50"/>
                <a:gd name="T3" fmla="*/ 48 h 54"/>
                <a:gd name="T4" fmla="*/ 29 w 50"/>
                <a:gd name="T5" fmla="*/ 48 h 54"/>
                <a:gd name="T6" fmla="*/ 28 w 50"/>
                <a:gd name="T7" fmla="*/ 49 h 54"/>
                <a:gd name="T8" fmla="*/ 22 w 50"/>
                <a:gd name="T9" fmla="*/ 51 h 54"/>
                <a:gd name="T10" fmla="*/ 15 w 50"/>
                <a:gd name="T11" fmla="*/ 54 h 54"/>
                <a:gd name="T12" fmla="*/ 14 w 50"/>
                <a:gd name="T13" fmla="*/ 54 h 54"/>
                <a:gd name="T14" fmla="*/ 17 w 50"/>
                <a:gd name="T15" fmla="*/ 51 h 54"/>
                <a:gd name="T16" fmla="*/ 18 w 50"/>
                <a:gd name="T17" fmla="*/ 43 h 54"/>
                <a:gd name="T18" fmla="*/ 8 w 50"/>
                <a:gd name="T19" fmla="*/ 18 h 54"/>
                <a:gd name="T20" fmla="*/ 2 w 50"/>
                <a:gd name="T21" fmla="*/ 16 h 54"/>
                <a:gd name="T22" fmla="*/ 0 w 50"/>
                <a:gd name="T23" fmla="*/ 16 h 54"/>
                <a:gd name="T24" fmla="*/ 1 w 50"/>
                <a:gd name="T25" fmla="*/ 15 h 54"/>
                <a:gd name="T26" fmla="*/ 7 w 50"/>
                <a:gd name="T27" fmla="*/ 13 h 54"/>
                <a:gd name="T28" fmla="*/ 13 w 50"/>
                <a:gd name="T29" fmla="*/ 10 h 54"/>
                <a:gd name="T30" fmla="*/ 43 w 50"/>
                <a:gd name="T31" fmla="*/ 28 h 54"/>
                <a:gd name="T32" fmla="*/ 43 w 50"/>
                <a:gd name="T33" fmla="*/ 28 h 54"/>
                <a:gd name="T34" fmla="*/ 37 w 50"/>
                <a:gd name="T35" fmla="*/ 11 h 54"/>
                <a:gd name="T36" fmla="*/ 31 w 50"/>
                <a:gd name="T37" fmla="*/ 6 h 54"/>
                <a:gd name="T38" fmla="*/ 27 w 50"/>
                <a:gd name="T39" fmla="*/ 6 h 54"/>
                <a:gd name="T40" fmla="*/ 28 w 50"/>
                <a:gd name="T41" fmla="*/ 5 h 54"/>
                <a:gd name="T42" fmla="*/ 34 w 50"/>
                <a:gd name="T43" fmla="*/ 2 h 54"/>
                <a:gd name="T44" fmla="*/ 41 w 50"/>
                <a:gd name="T45" fmla="*/ 0 h 54"/>
                <a:gd name="T46" fmla="*/ 42 w 50"/>
                <a:gd name="T47" fmla="*/ 0 h 54"/>
                <a:gd name="T48" fmla="*/ 39 w 50"/>
                <a:gd name="T49" fmla="*/ 2 h 54"/>
                <a:gd name="T50" fmla="*/ 38 w 50"/>
                <a:gd name="T51" fmla="*/ 11 h 54"/>
                <a:gd name="T52" fmla="*/ 50 w 50"/>
                <a:gd name="T53" fmla="*/ 40 h 54"/>
                <a:gd name="T54" fmla="*/ 50 w 50"/>
                <a:gd name="T55" fmla="*/ 42 h 54"/>
                <a:gd name="T56" fmla="*/ 48 w 50"/>
                <a:gd name="T57" fmla="*/ 42 h 54"/>
                <a:gd name="T58" fmla="*/ 11 w 50"/>
                <a:gd name="T59" fmla="*/ 19 h 54"/>
                <a:gd name="T60" fmla="*/ 11 w 50"/>
                <a:gd name="T61" fmla="*/ 19 h 54"/>
                <a:gd name="T62" fmla="*/ 19 w 50"/>
                <a:gd name="T63"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54">
                  <a:moveTo>
                    <a:pt x="19" y="42"/>
                  </a:moveTo>
                  <a:cubicBezTo>
                    <a:pt x="21" y="47"/>
                    <a:pt x="24" y="48"/>
                    <a:pt x="26" y="48"/>
                  </a:cubicBezTo>
                  <a:cubicBezTo>
                    <a:pt x="27" y="48"/>
                    <a:pt x="29" y="47"/>
                    <a:pt x="29" y="48"/>
                  </a:cubicBezTo>
                  <a:cubicBezTo>
                    <a:pt x="29" y="48"/>
                    <a:pt x="29" y="49"/>
                    <a:pt x="28" y="49"/>
                  </a:cubicBezTo>
                  <a:cubicBezTo>
                    <a:pt x="26" y="50"/>
                    <a:pt x="24" y="50"/>
                    <a:pt x="22" y="51"/>
                  </a:cubicBezTo>
                  <a:cubicBezTo>
                    <a:pt x="20" y="52"/>
                    <a:pt x="17" y="53"/>
                    <a:pt x="15" y="54"/>
                  </a:cubicBezTo>
                  <a:cubicBezTo>
                    <a:pt x="15" y="54"/>
                    <a:pt x="15" y="54"/>
                    <a:pt x="14" y="54"/>
                  </a:cubicBezTo>
                  <a:cubicBezTo>
                    <a:pt x="14" y="53"/>
                    <a:pt x="16" y="53"/>
                    <a:pt x="17" y="51"/>
                  </a:cubicBezTo>
                  <a:cubicBezTo>
                    <a:pt x="18" y="50"/>
                    <a:pt x="20" y="47"/>
                    <a:pt x="18" y="43"/>
                  </a:cubicBezTo>
                  <a:cubicBezTo>
                    <a:pt x="8" y="18"/>
                    <a:pt x="8" y="18"/>
                    <a:pt x="8" y="18"/>
                  </a:cubicBezTo>
                  <a:cubicBezTo>
                    <a:pt x="6" y="16"/>
                    <a:pt x="4" y="16"/>
                    <a:pt x="2" y="16"/>
                  </a:cubicBezTo>
                  <a:cubicBezTo>
                    <a:pt x="1" y="16"/>
                    <a:pt x="0" y="17"/>
                    <a:pt x="0" y="16"/>
                  </a:cubicBezTo>
                  <a:cubicBezTo>
                    <a:pt x="0" y="15"/>
                    <a:pt x="0" y="15"/>
                    <a:pt x="1" y="15"/>
                  </a:cubicBezTo>
                  <a:cubicBezTo>
                    <a:pt x="3" y="14"/>
                    <a:pt x="5" y="14"/>
                    <a:pt x="7" y="13"/>
                  </a:cubicBezTo>
                  <a:cubicBezTo>
                    <a:pt x="13" y="10"/>
                    <a:pt x="13" y="10"/>
                    <a:pt x="13" y="10"/>
                  </a:cubicBezTo>
                  <a:cubicBezTo>
                    <a:pt x="43" y="28"/>
                    <a:pt x="43" y="28"/>
                    <a:pt x="43" y="28"/>
                  </a:cubicBezTo>
                  <a:cubicBezTo>
                    <a:pt x="43" y="28"/>
                    <a:pt x="43" y="28"/>
                    <a:pt x="43" y="28"/>
                  </a:cubicBezTo>
                  <a:cubicBezTo>
                    <a:pt x="37" y="11"/>
                    <a:pt x="37" y="11"/>
                    <a:pt x="37" y="11"/>
                  </a:cubicBezTo>
                  <a:cubicBezTo>
                    <a:pt x="35" y="7"/>
                    <a:pt x="33" y="6"/>
                    <a:pt x="31" y="6"/>
                  </a:cubicBezTo>
                  <a:cubicBezTo>
                    <a:pt x="29" y="6"/>
                    <a:pt x="28" y="7"/>
                    <a:pt x="27" y="6"/>
                  </a:cubicBezTo>
                  <a:cubicBezTo>
                    <a:pt x="27" y="5"/>
                    <a:pt x="27" y="5"/>
                    <a:pt x="28" y="5"/>
                  </a:cubicBezTo>
                  <a:cubicBezTo>
                    <a:pt x="30" y="4"/>
                    <a:pt x="32" y="3"/>
                    <a:pt x="34" y="2"/>
                  </a:cubicBezTo>
                  <a:cubicBezTo>
                    <a:pt x="37" y="2"/>
                    <a:pt x="39" y="1"/>
                    <a:pt x="41" y="0"/>
                  </a:cubicBezTo>
                  <a:cubicBezTo>
                    <a:pt x="42" y="0"/>
                    <a:pt x="42" y="0"/>
                    <a:pt x="42" y="0"/>
                  </a:cubicBezTo>
                  <a:cubicBezTo>
                    <a:pt x="42" y="1"/>
                    <a:pt x="41" y="1"/>
                    <a:pt x="39" y="2"/>
                  </a:cubicBezTo>
                  <a:cubicBezTo>
                    <a:pt x="38" y="4"/>
                    <a:pt x="37" y="6"/>
                    <a:pt x="38" y="11"/>
                  </a:cubicBezTo>
                  <a:cubicBezTo>
                    <a:pt x="50" y="40"/>
                    <a:pt x="50" y="40"/>
                    <a:pt x="50" y="40"/>
                  </a:cubicBezTo>
                  <a:cubicBezTo>
                    <a:pt x="50" y="41"/>
                    <a:pt x="50" y="42"/>
                    <a:pt x="50" y="42"/>
                  </a:cubicBezTo>
                  <a:cubicBezTo>
                    <a:pt x="49" y="43"/>
                    <a:pt x="49" y="42"/>
                    <a:pt x="48" y="42"/>
                  </a:cubicBezTo>
                  <a:cubicBezTo>
                    <a:pt x="11" y="19"/>
                    <a:pt x="11" y="19"/>
                    <a:pt x="11" y="19"/>
                  </a:cubicBezTo>
                  <a:cubicBezTo>
                    <a:pt x="11" y="19"/>
                    <a:pt x="11" y="19"/>
                    <a:pt x="11" y="19"/>
                  </a:cubicBezTo>
                  <a:lnTo>
                    <a:pt x="19"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7" name="Oval 44"/>
            <p:cNvSpPr>
              <a:spLocks noChangeArrowheads="1"/>
            </p:cNvSpPr>
            <p:nvPr/>
          </p:nvSpPr>
          <p:spPr bwMode="auto">
            <a:xfrm>
              <a:off x="-2460625" y="3556000"/>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8" name="Oval 45"/>
            <p:cNvSpPr>
              <a:spLocks noChangeArrowheads="1"/>
            </p:cNvSpPr>
            <p:nvPr/>
          </p:nvSpPr>
          <p:spPr bwMode="auto">
            <a:xfrm>
              <a:off x="-1638300" y="3556000"/>
              <a:ext cx="41275"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29" name="Freeform 46"/>
            <p:cNvSpPr>
              <a:spLocks noEditPoints="1"/>
            </p:cNvSpPr>
            <p:nvPr/>
          </p:nvSpPr>
          <p:spPr bwMode="auto">
            <a:xfrm>
              <a:off x="-2955925" y="2012950"/>
              <a:ext cx="1855787" cy="1855788"/>
            </a:xfrm>
            <a:custGeom>
              <a:avLst/>
              <a:gdLst>
                <a:gd name="T0" fmla="*/ 246 w 492"/>
                <a:gd name="T1" fmla="*/ 492 h 492"/>
                <a:gd name="T2" fmla="*/ 150 w 492"/>
                <a:gd name="T3" fmla="*/ 473 h 492"/>
                <a:gd name="T4" fmla="*/ 72 w 492"/>
                <a:gd name="T5" fmla="*/ 420 h 492"/>
                <a:gd name="T6" fmla="*/ 19 w 492"/>
                <a:gd name="T7" fmla="*/ 342 h 492"/>
                <a:gd name="T8" fmla="*/ 0 w 492"/>
                <a:gd name="T9" fmla="*/ 246 h 492"/>
                <a:gd name="T10" fmla="*/ 19 w 492"/>
                <a:gd name="T11" fmla="*/ 150 h 492"/>
                <a:gd name="T12" fmla="*/ 72 w 492"/>
                <a:gd name="T13" fmla="*/ 72 h 492"/>
                <a:gd name="T14" fmla="*/ 150 w 492"/>
                <a:gd name="T15" fmla="*/ 20 h 492"/>
                <a:gd name="T16" fmla="*/ 246 w 492"/>
                <a:gd name="T17" fmla="*/ 0 h 492"/>
                <a:gd name="T18" fmla="*/ 342 w 492"/>
                <a:gd name="T19" fmla="*/ 20 h 492"/>
                <a:gd name="T20" fmla="*/ 420 w 492"/>
                <a:gd name="T21" fmla="*/ 72 h 492"/>
                <a:gd name="T22" fmla="*/ 473 w 492"/>
                <a:gd name="T23" fmla="*/ 150 h 492"/>
                <a:gd name="T24" fmla="*/ 492 w 492"/>
                <a:gd name="T25" fmla="*/ 246 h 492"/>
                <a:gd name="T26" fmla="*/ 473 w 492"/>
                <a:gd name="T27" fmla="*/ 342 h 492"/>
                <a:gd name="T28" fmla="*/ 420 w 492"/>
                <a:gd name="T29" fmla="*/ 420 h 492"/>
                <a:gd name="T30" fmla="*/ 342 w 492"/>
                <a:gd name="T31" fmla="*/ 473 h 492"/>
                <a:gd name="T32" fmla="*/ 246 w 492"/>
                <a:gd name="T33" fmla="*/ 492 h 492"/>
                <a:gd name="T34" fmla="*/ 246 w 492"/>
                <a:gd name="T35" fmla="*/ 12 h 492"/>
                <a:gd name="T36" fmla="*/ 12 w 492"/>
                <a:gd name="T37" fmla="*/ 246 h 492"/>
                <a:gd name="T38" fmla="*/ 246 w 492"/>
                <a:gd name="T39" fmla="*/ 481 h 492"/>
                <a:gd name="T40" fmla="*/ 481 w 492"/>
                <a:gd name="T41" fmla="*/ 246 h 492"/>
                <a:gd name="T42" fmla="*/ 246 w 492"/>
                <a:gd name="T43" fmla="*/ 1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492">
                  <a:moveTo>
                    <a:pt x="246" y="492"/>
                  </a:moveTo>
                  <a:cubicBezTo>
                    <a:pt x="213" y="492"/>
                    <a:pt x="181" y="486"/>
                    <a:pt x="150" y="473"/>
                  </a:cubicBezTo>
                  <a:cubicBezTo>
                    <a:pt x="121" y="460"/>
                    <a:pt x="95" y="443"/>
                    <a:pt x="72" y="420"/>
                  </a:cubicBezTo>
                  <a:cubicBezTo>
                    <a:pt x="50" y="398"/>
                    <a:pt x="32" y="371"/>
                    <a:pt x="19" y="342"/>
                  </a:cubicBezTo>
                  <a:cubicBezTo>
                    <a:pt x="7" y="312"/>
                    <a:pt x="0" y="279"/>
                    <a:pt x="0" y="246"/>
                  </a:cubicBezTo>
                  <a:cubicBezTo>
                    <a:pt x="0" y="213"/>
                    <a:pt x="7" y="181"/>
                    <a:pt x="19" y="150"/>
                  </a:cubicBezTo>
                  <a:cubicBezTo>
                    <a:pt x="32" y="121"/>
                    <a:pt x="50" y="95"/>
                    <a:pt x="72" y="72"/>
                  </a:cubicBezTo>
                  <a:cubicBezTo>
                    <a:pt x="95" y="50"/>
                    <a:pt x="121" y="32"/>
                    <a:pt x="150" y="20"/>
                  </a:cubicBezTo>
                  <a:cubicBezTo>
                    <a:pt x="181" y="7"/>
                    <a:pt x="213" y="0"/>
                    <a:pt x="246" y="0"/>
                  </a:cubicBezTo>
                  <a:cubicBezTo>
                    <a:pt x="279" y="0"/>
                    <a:pt x="311" y="7"/>
                    <a:pt x="342" y="20"/>
                  </a:cubicBezTo>
                  <a:cubicBezTo>
                    <a:pt x="371" y="32"/>
                    <a:pt x="397" y="50"/>
                    <a:pt x="420" y="72"/>
                  </a:cubicBezTo>
                  <a:cubicBezTo>
                    <a:pt x="443" y="95"/>
                    <a:pt x="460" y="121"/>
                    <a:pt x="473" y="150"/>
                  </a:cubicBezTo>
                  <a:cubicBezTo>
                    <a:pt x="486" y="181"/>
                    <a:pt x="492" y="213"/>
                    <a:pt x="492" y="246"/>
                  </a:cubicBezTo>
                  <a:cubicBezTo>
                    <a:pt x="492" y="279"/>
                    <a:pt x="486" y="312"/>
                    <a:pt x="473" y="342"/>
                  </a:cubicBezTo>
                  <a:cubicBezTo>
                    <a:pt x="460" y="371"/>
                    <a:pt x="443" y="398"/>
                    <a:pt x="420" y="420"/>
                  </a:cubicBezTo>
                  <a:cubicBezTo>
                    <a:pt x="397" y="443"/>
                    <a:pt x="371" y="460"/>
                    <a:pt x="342" y="473"/>
                  </a:cubicBezTo>
                  <a:cubicBezTo>
                    <a:pt x="311" y="486"/>
                    <a:pt x="279" y="492"/>
                    <a:pt x="246" y="492"/>
                  </a:cubicBezTo>
                  <a:close/>
                  <a:moveTo>
                    <a:pt x="246" y="12"/>
                  </a:moveTo>
                  <a:cubicBezTo>
                    <a:pt x="117" y="12"/>
                    <a:pt x="12" y="117"/>
                    <a:pt x="12" y="246"/>
                  </a:cubicBezTo>
                  <a:cubicBezTo>
                    <a:pt x="12" y="375"/>
                    <a:pt x="117" y="481"/>
                    <a:pt x="246" y="481"/>
                  </a:cubicBezTo>
                  <a:cubicBezTo>
                    <a:pt x="375" y="481"/>
                    <a:pt x="481" y="375"/>
                    <a:pt x="481" y="246"/>
                  </a:cubicBezTo>
                  <a:cubicBezTo>
                    <a:pt x="481" y="117"/>
                    <a:pt x="375" y="12"/>
                    <a:pt x="24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30" name="Freeform 47"/>
            <p:cNvSpPr/>
            <p:nvPr/>
          </p:nvSpPr>
          <p:spPr bwMode="auto">
            <a:xfrm>
              <a:off x="-2339975" y="3570288"/>
              <a:ext cx="112712" cy="166688"/>
            </a:xfrm>
            <a:custGeom>
              <a:avLst/>
              <a:gdLst>
                <a:gd name="T0" fmla="*/ 19 w 30"/>
                <a:gd name="T1" fmla="*/ 36 h 44"/>
                <a:gd name="T2" fmla="*/ 22 w 30"/>
                <a:gd name="T3" fmla="*/ 41 h 44"/>
                <a:gd name="T4" fmla="*/ 26 w 30"/>
                <a:gd name="T5" fmla="*/ 44 h 44"/>
                <a:gd name="T6" fmla="*/ 25 w 30"/>
                <a:gd name="T7" fmla="*/ 44 h 44"/>
                <a:gd name="T8" fmla="*/ 13 w 30"/>
                <a:gd name="T9" fmla="*/ 40 h 44"/>
                <a:gd name="T10" fmla="*/ 1 w 30"/>
                <a:gd name="T11" fmla="*/ 36 h 44"/>
                <a:gd name="T12" fmla="*/ 0 w 30"/>
                <a:gd name="T13" fmla="*/ 35 h 44"/>
                <a:gd name="T14" fmla="*/ 4 w 30"/>
                <a:gd name="T15" fmla="*/ 36 h 44"/>
                <a:gd name="T16" fmla="*/ 10 w 30"/>
                <a:gd name="T17" fmla="*/ 33 h 44"/>
                <a:gd name="T18" fmla="*/ 20 w 30"/>
                <a:gd name="T19" fmla="*/ 6 h 44"/>
                <a:gd name="T20" fmla="*/ 19 w 30"/>
                <a:gd name="T21" fmla="*/ 4 h 44"/>
                <a:gd name="T22" fmla="*/ 11 w 30"/>
                <a:gd name="T23" fmla="*/ 2 h 44"/>
                <a:gd name="T24" fmla="*/ 10 w 30"/>
                <a:gd name="T25" fmla="*/ 1 h 44"/>
                <a:gd name="T26" fmla="*/ 17 w 30"/>
                <a:gd name="T27" fmla="*/ 2 h 44"/>
                <a:gd name="T28" fmla="*/ 29 w 30"/>
                <a:gd name="T29" fmla="*/ 1 h 44"/>
                <a:gd name="T30" fmla="*/ 30 w 30"/>
                <a:gd name="T31" fmla="*/ 3 h 44"/>
                <a:gd name="T32" fmla="*/ 19 w 30"/>
                <a:gd name="T3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44">
                  <a:moveTo>
                    <a:pt x="19" y="36"/>
                  </a:moveTo>
                  <a:cubicBezTo>
                    <a:pt x="18" y="38"/>
                    <a:pt x="19" y="40"/>
                    <a:pt x="22" y="41"/>
                  </a:cubicBezTo>
                  <a:cubicBezTo>
                    <a:pt x="25" y="43"/>
                    <a:pt x="26" y="43"/>
                    <a:pt x="26" y="44"/>
                  </a:cubicBezTo>
                  <a:cubicBezTo>
                    <a:pt x="26" y="44"/>
                    <a:pt x="25" y="44"/>
                    <a:pt x="25" y="44"/>
                  </a:cubicBezTo>
                  <a:cubicBezTo>
                    <a:pt x="21" y="43"/>
                    <a:pt x="17" y="41"/>
                    <a:pt x="13" y="40"/>
                  </a:cubicBezTo>
                  <a:cubicBezTo>
                    <a:pt x="9" y="39"/>
                    <a:pt x="5" y="38"/>
                    <a:pt x="1" y="36"/>
                  </a:cubicBezTo>
                  <a:cubicBezTo>
                    <a:pt x="0" y="36"/>
                    <a:pt x="0" y="36"/>
                    <a:pt x="0" y="35"/>
                  </a:cubicBezTo>
                  <a:cubicBezTo>
                    <a:pt x="1" y="34"/>
                    <a:pt x="1" y="35"/>
                    <a:pt x="4" y="36"/>
                  </a:cubicBezTo>
                  <a:cubicBezTo>
                    <a:pt x="8" y="36"/>
                    <a:pt x="10" y="36"/>
                    <a:pt x="10" y="33"/>
                  </a:cubicBezTo>
                  <a:cubicBezTo>
                    <a:pt x="20" y="6"/>
                    <a:pt x="20" y="6"/>
                    <a:pt x="20" y="6"/>
                  </a:cubicBezTo>
                  <a:cubicBezTo>
                    <a:pt x="20" y="5"/>
                    <a:pt x="20" y="4"/>
                    <a:pt x="19" y="4"/>
                  </a:cubicBezTo>
                  <a:cubicBezTo>
                    <a:pt x="11" y="2"/>
                    <a:pt x="11" y="2"/>
                    <a:pt x="11" y="2"/>
                  </a:cubicBezTo>
                  <a:cubicBezTo>
                    <a:pt x="10" y="1"/>
                    <a:pt x="10" y="1"/>
                    <a:pt x="10" y="1"/>
                  </a:cubicBezTo>
                  <a:cubicBezTo>
                    <a:pt x="11" y="0"/>
                    <a:pt x="12" y="1"/>
                    <a:pt x="17" y="2"/>
                  </a:cubicBezTo>
                  <a:cubicBezTo>
                    <a:pt x="25" y="3"/>
                    <a:pt x="28" y="1"/>
                    <a:pt x="29" y="1"/>
                  </a:cubicBezTo>
                  <a:cubicBezTo>
                    <a:pt x="30" y="2"/>
                    <a:pt x="30" y="2"/>
                    <a:pt x="30" y="3"/>
                  </a:cubicBezTo>
                  <a:lnTo>
                    <a:pt x="1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31" name="Freeform 48"/>
            <p:cNvSpPr>
              <a:spLocks noEditPoints="1"/>
            </p:cNvSpPr>
            <p:nvPr/>
          </p:nvSpPr>
          <p:spPr bwMode="auto">
            <a:xfrm>
              <a:off x="-2174875" y="3597275"/>
              <a:ext cx="125412" cy="157163"/>
            </a:xfrm>
            <a:custGeom>
              <a:avLst/>
              <a:gdLst>
                <a:gd name="T0" fmla="*/ 17 w 33"/>
                <a:gd name="T1" fmla="*/ 1 h 42"/>
                <a:gd name="T2" fmla="*/ 32 w 33"/>
                <a:gd name="T3" fmla="*/ 20 h 42"/>
                <a:gd name="T4" fmla="*/ 4 w 33"/>
                <a:gd name="T5" fmla="*/ 42 h 42"/>
                <a:gd name="T6" fmla="*/ 4 w 33"/>
                <a:gd name="T7" fmla="*/ 42 h 42"/>
                <a:gd name="T8" fmla="*/ 22 w 33"/>
                <a:gd name="T9" fmla="*/ 24 h 42"/>
                <a:gd name="T10" fmla="*/ 13 w 33"/>
                <a:gd name="T11" fmla="*/ 26 h 42"/>
                <a:gd name="T12" fmla="*/ 0 w 33"/>
                <a:gd name="T13" fmla="*/ 12 h 42"/>
                <a:gd name="T14" fmla="*/ 17 w 33"/>
                <a:gd name="T15" fmla="*/ 1 h 42"/>
                <a:gd name="T16" fmla="*/ 15 w 33"/>
                <a:gd name="T17" fmla="*/ 25 h 42"/>
                <a:gd name="T18" fmla="*/ 22 w 33"/>
                <a:gd name="T19" fmla="*/ 22 h 42"/>
                <a:gd name="T20" fmla="*/ 23 w 33"/>
                <a:gd name="T21" fmla="*/ 17 h 42"/>
                <a:gd name="T22" fmla="*/ 17 w 33"/>
                <a:gd name="T23" fmla="*/ 2 h 42"/>
                <a:gd name="T24" fmla="*/ 9 w 33"/>
                <a:gd name="T25" fmla="*/ 13 h 42"/>
                <a:gd name="T26" fmla="*/ 15 w 33"/>
                <a:gd name="T27"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2">
                  <a:moveTo>
                    <a:pt x="17" y="1"/>
                  </a:moveTo>
                  <a:cubicBezTo>
                    <a:pt x="27" y="2"/>
                    <a:pt x="33" y="10"/>
                    <a:pt x="32" y="20"/>
                  </a:cubicBezTo>
                  <a:cubicBezTo>
                    <a:pt x="30" y="38"/>
                    <a:pt x="7" y="42"/>
                    <a:pt x="4" y="42"/>
                  </a:cubicBezTo>
                  <a:cubicBezTo>
                    <a:pt x="4" y="42"/>
                    <a:pt x="4" y="42"/>
                    <a:pt x="4" y="42"/>
                  </a:cubicBezTo>
                  <a:cubicBezTo>
                    <a:pt x="4" y="41"/>
                    <a:pt x="17" y="39"/>
                    <a:pt x="22" y="24"/>
                  </a:cubicBezTo>
                  <a:cubicBezTo>
                    <a:pt x="19" y="26"/>
                    <a:pt x="17" y="26"/>
                    <a:pt x="13" y="26"/>
                  </a:cubicBezTo>
                  <a:cubicBezTo>
                    <a:pt x="3" y="25"/>
                    <a:pt x="0" y="18"/>
                    <a:pt x="0" y="12"/>
                  </a:cubicBezTo>
                  <a:cubicBezTo>
                    <a:pt x="1" y="5"/>
                    <a:pt x="7" y="0"/>
                    <a:pt x="17" y="1"/>
                  </a:cubicBezTo>
                  <a:close/>
                  <a:moveTo>
                    <a:pt x="15" y="25"/>
                  </a:moveTo>
                  <a:cubicBezTo>
                    <a:pt x="18" y="25"/>
                    <a:pt x="21" y="23"/>
                    <a:pt x="22" y="22"/>
                  </a:cubicBezTo>
                  <a:cubicBezTo>
                    <a:pt x="23" y="22"/>
                    <a:pt x="23" y="19"/>
                    <a:pt x="23" y="17"/>
                  </a:cubicBezTo>
                  <a:cubicBezTo>
                    <a:pt x="25" y="6"/>
                    <a:pt x="21" y="2"/>
                    <a:pt x="17" y="2"/>
                  </a:cubicBezTo>
                  <a:cubicBezTo>
                    <a:pt x="14" y="2"/>
                    <a:pt x="10" y="3"/>
                    <a:pt x="9" y="13"/>
                  </a:cubicBezTo>
                  <a:cubicBezTo>
                    <a:pt x="8" y="21"/>
                    <a:pt x="11" y="24"/>
                    <a:pt x="15"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32" name="Freeform 49"/>
            <p:cNvSpPr>
              <a:spLocks noEditPoints="1"/>
            </p:cNvSpPr>
            <p:nvPr/>
          </p:nvSpPr>
          <p:spPr bwMode="auto">
            <a:xfrm>
              <a:off x="-2012950" y="3600450"/>
              <a:ext cx="120650" cy="161925"/>
            </a:xfrm>
            <a:custGeom>
              <a:avLst/>
              <a:gdLst>
                <a:gd name="T0" fmla="*/ 6 w 32"/>
                <a:gd name="T1" fmla="*/ 22 h 43"/>
                <a:gd name="T2" fmla="*/ 1 w 32"/>
                <a:gd name="T3" fmla="*/ 13 h 43"/>
                <a:gd name="T4" fmla="*/ 14 w 32"/>
                <a:gd name="T5" fmla="*/ 0 h 43"/>
                <a:gd name="T6" fmla="*/ 27 w 32"/>
                <a:gd name="T7" fmla="*/ 9 h 43"/>
                <a:gd name="T8" fmla="*/ 23 w 32"/>
                <a:gd name="T9" fmla="*/ 18 h 43"/>
                <a:gd name="T10" fmla="*/ 32 w 32"/>
                <a:gd name="T11" fmla="*/ 29 h 43"/>
                <a:gd name="T12" fmla="*/ 16 w 32"/>
                <a:gd name="T13" fmla="*/ 43 h 43"/>
                <a:gd name="T14" fmla="*/ 1 w 32"/>
                <a:gd name="T15" fmla="*/ 32 h 43"/>
                <a:gd name="T16" fmla="*/ 6 w 32"/>
                <a:gd name="T17" fmla="*/ 22 h 43"/>
                <a:gd name="T18" fmla="*/ 16 w 32"/>
                <a:gd name="T19" fmla="*/ 42 h 43"/>
                <a:gd name="T20" fmla="*/ 24 w 32"/>
                <a:gd name="T21" fmla="*/ 32 h 43"/>
                <a:gd name="T22" fmla="*/ 16 w 32"/>
                <a:gd name="T23" fmla="*/ 25 h 43"/>
                <a:gd name="T24" fmla="*/ 8 w 32"/>
                <a:gd name="T25" fmla="*/ 22 h 43"/>
                <a:gd name="T26" fmla="*/ 5 w 32"/>
                <a:gd name="T27" fmla="*/ 31 h 43"/>
                <a:gd name="T28" fmla="*/ 16 w 32"/>
                <a:gd name="T29" fmla="*/ 42 h 43"/>
                <a:gd name="T30" fmla="*/ 15 w 32"/>
                <a:gd name="T31" fmla="*/ 1 h 43"/>
                <a:gd name="T32" fmla="*/ 8 w 32"/>
                <a:gd name="T33" fmla="*/ 9 h 43"/>
                <a:gd name="T34" fmla="*/ 22 w 32"/>
                <a:gd name="T35" fmla="*/ 18 h 43"/>
                <a:gd name="T36" fmla="*/ 24 w 32"/>
                <a:gd name="T37" fmla="*/ 10 h 43"/>
                <a:gd name="T38" fmla="*/ 15 w 32"/>
                <a:gd name="T3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43">
                  <a:moveTo>
                    <a:pt x="6" y="22"/>
                  </a:moveTo>
                  <a:cubicBezTo>
                    <a:pt x="3" y="19"/>
                    <a:pt x="1" y="16"/>
                    <a:pt x="1" y="13"/>
                  </a:cubicBezTo>
                  <a:cubicBezTo>
                    <a:pt x="0" y="7"/>
                    <a:pt x="6" y="1"/>
                    <a:pt x="14" y="0"/>
                  </a:cubicBezTo>
                  <a:cubicBezTo>
                    <a:pt x="21" y="0"/>
                    <a:pt x="27" y="3"/>
                    <a:pt x="27" y="9"/>
                  </a:cubicBezTo>
                  <a:cubicBezTo>
                    <a:pt x="28" y="12"/>
                    <a:pt x="26" y="16"/>
                    <a:pt x="23" y="18"/>
                  </a:cubicBezTo>
                  <a:cubicBezTo>
                    <a:pt x="28" y="19"/>
                    <a:pt x="31" y="23"/>
                    <a:pt x="32" y="29"/>
                  </a:cubicBezTo>
                  <a:cubicBezTo>
                    <a:pt x="32" y="36"/>
                    <a:pt x="26" y="42"/>
                    <a:pt x="16" y="43"/>
                  </a:cubicBezTo>
                  <a:cubicBezTo>
                    <a:pt x="7" y="43"/>
                    <a:pt x="1" y="39"/>
                    <a:pt x="1" y="32"/>
                  </a:cubicBezTo>
                  <a:cubicBezTo>
                    <a:pt x="0" y="29"/>
                    <a:pt x="2" y="25"/>
                    <a:pt x="6" y="22"/>
                  </a:cubicBezTo>
                  <a:close/>
                  <a:moveTo>
                    <a:pt x="16" y="42"/>
                  </a:moveTo>
                  <a:cubicBezTo>
                    <a:pt x="22" y="41"/>
                    <a:pt x="25" y="37"/>
                    <a:pt x="24" y="32"/>
                  </a:cubicBezTo>
                  <a:cubicBezTo>
                    <a:pt x="24" y="29"/>
                    <a:pt x="22" y="26"/>
                    <a:pt x="16" y="25"/>
                  </a:cubicBezTo>
                  <a:cubicBezTo>
                    <a:pt x="9" y="23"/>
                    <a:pt x="9" y="22"/>
                    <a:pt x="8" y="22"/>
                  </a:cubicBezTo>
                  <a:cubicBezTo>
                    <a:pt x="7" y="23"/>
                    <a:pt x="4" y="26"/>
                    <a:pt x="5" y="31"/>
                  </a:cubicBezTo>
                  <a:cubicBezTo>
                    <a:pt x="5" y="38"/>
                    <a:pt x="9" y="42"/>
                    <a:pt x="16" y="42"/>
                  </a:cubicBezTo>
                  <a:close/>
                  <a:moveTo>
                    <a:pt x="15" y="1"/>
                  </a:moveTo>
                  <a:cubicBezTo>
                    <a:pt x="10" y="2"/>
                    <a:pt x="8" y="5"/>
                    <a:pt x="8" y="9"/>
                  </a:cubicBezTo>
                  <a:cubicBezTo>
                    <a:pt x="9" y="15"/>
                    <a:pt x="18" y="17"/>
                    <a:pt x="22" y="18"/>
                  </a:cubicBezTo>
                  <a:cubicBezTo>
                    <a:pt x="24" y="16"/>
                    <a:pt x="25" y="14"/>
                    <a:pt x="24" y="10"/>
                  </a:cubicBezTo>
                  <a:cubicBezTo>
                    <a:pt x="24" y="4"/>
                    <a:pt x="20" y="1"/>
                    <a:pt x="1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33" name="Freeform 50"/>
            <p:cNvSpPr/>
            <p:nvPr/>
          </p:nvSpPr>
          <p:spPr bwMode="auto">
            <a:xfrm>
              <a:off x="-1862138" y="3570288"/>
              <a:ext cx="133350" cy="169863"/>
            </a:xfrm>
            <a:custGeom>
              <a:avLst/>
              <a:gdLst>
                <a:gd name="T0" fmla="*/ 23 w 35"/>
                <a:gd name="T1" fmla="*/ 15 h 45"/>
                <a:gd name="T2" fmla="*/ 33 w 35"/>
                <a:gd name="T3" fmla="*/ 23 h 45"/>
                <a:gd name="T4" fmla="*/ 21 w 35"/>
                <a:gd name="T5" fmla="*/ 42 h 45"/>
                <a:gd name="T6" fmla="*/ 5 w 35"/>
                <a:gd name="T7" fmla="*/ 38 h 45"/>
                <a:gd name="T8" fmla="*/ 8 w 35"/>
                <a:gd name="T9" fmla="*/ 33 h 45"/>
                <a:gd name="T10" fmla="*/ 14 w 35"/>
                <a:gd name="T11" fmla="*/ 37 h 45"/>
                <a:gd name="T12" fmla="*/ 21 w 35"/>
                <a:gd name="T13" fmla="*/ 41 h 45"/>
                <a:gd name="T14" fmla="*/ 26 w 35"/>
                <a:gd name="T15" fmla="*/ 29 h 45"/>
                <a:gd name="T16" fmla="*/ 17 w 35"/>
                <a:gd name="T17" fmla="*/ 22 h 45"/>
                <a:gd name="T18" fmla="*/ 12 w 35"/>
                <a:gd name="T19" fmla="*/ 22 h 45"/>
                <a:gd name="T20" fmla="*/ 16 w 35"/>
                <a:gd name="T21" fmla="*/ 19 h 45"/>
                <a:gd name="T22" fmla="*/ 17 w 35"/>
                <a:gd name="T23" fmla="*/ 11 h 45"/>
                <a:gd name="T24" fmla="*/ 7 w 35"/>
                <a:gd name="T25" fmla="*/ 7 h 45"/>
                <a:gd name="T26" fmla="*/ 1 w 35"/>
                <a:gd name="T27" fmla="*/ 14 h 45"/>
                <a:gd name="T28" fmla="*/ 0 w 35"/>
                <a:gd name="T29" fmla="*/ 13 h 45"/>
                <a:gd name="T30" fmla="*/ 10 w 35"/>
                <a:gd name="T31" fmla="*/ 1 h 45"/>
                <a:gd name="T32" fmla="*/ 24 w 35"/>
                <a:gd name="T33" fmla="*/ 7 h 45"/>
                <a:gd name="T34" fmla="*/ 23 w 35"/>
                <a:gd name="T35"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5">
                  <a:moveTo>
                    <a:pt x="23" y="15"/>
                  </a:moveTo>
                  <a:cubicBezTo>
                    <a:pt x="28" y="16"/>
                    <a:pt x="31" y="19"/>
                    <a:pt x="33" y="23"/>
                  </a:cubicBezTo>
                  <a:cubicBezTo>
                    <a:pt x="35" y="31"/>
                    <a:pt x="30" y="40"/>
                    <a:pt x="21" y="42"/>
                  </a:cubicBezTo>
                  <a:cubicBezTo>
                    <a:pt x="13" y="45"/>
                    <a:pt x="6" y="43"/>
                    <a:pt x="5" y="38"/>
                  </a:cubicBezTo>
                  <a:cubicBezTo>
                    <a:pt x="4" y="36"/>
                    <a:pt x="5" y="34"/>
                    <a:pt x="8" y="33"/>
                  </a:cubicBezTo>
                  <a:cubicBezTo>
                    <a:pt x="11" y="32"/>
                    <a:pt x="12" y="33"/>
                    <a:pt x="14" y="37"/>
                  </a:cubicBezTo>
                  <a:cubicBezTo>
                    <a:pt x="15" y="41"/>
                    <a:pt x="18" y="42"/>
                    <a:pt x="21" y="41"/>
                  </a:cubicBezTo>
                  <a:cubicBezTo>
                    <a:pt x="25" y="40"/>
                    <a:pt x="28" y="35"/>
                    <a:pt x="26" y="29"/>
                  </a:cubicBezTo>
                  <a:cubicBezTo>
                    <a:pt x="24" y="24"/>
                    <a:pt x="20" y="22"/>
                    <a:pt x="17" y="22"/>
                  </a:cubicBezTo>
                  <a:cubicBezTo>
                    <a:pt x="14" y="21"/>
                    <a:pt x="12" y="23"/>
                    <a:pt x="12" y="22"/>
                  </a:cubicBezTo>
                  <a:cubicBezTo>
                    <a:pt x="11" y="21"/>
                    <a:pt x="14" y="21"/>
                    <a:pt x="16" y="19"/>
                  </a:cubicBezTo>
                  <a:cubicBezTo>
                    <a:pt x="18" y="17"/>
                    <a:pt x="18" y="14"/>
                    <a:pt x="17" y="11"/>
                  </a:cubicBezTo>
                  <a:cubicBezTo>
                    <a:pt x="16" y="7"/>
                    <a:pt x="12" y="5"/>
                    <a:pt x="7" y="7"/>
                  </a:cubicBezTo>
                  <a:cubicBezTo>
                    <a:pt x="1" y="9"/>
                    <a:pt x="2" y="13"/>
                    <a:pt x="1" y="14"/>
                  </a:cubicBezTo>
                  <a:cubicBezTo>
                    <a:pt x="1" y="14"/>
                    <a:pt x="0" y="14"/>
                    <a:pt x="0" y="13"/>
                  </a:cubicBezTo>
                  <a:cubicBezTo>
                    <a:pt x="0" y="12"/>
                    <a:pt x="2" y="4"/>
                    <a:pt x="10" y="1"/>
                  </a:cubicBezTo>
                  <a:cubicBezTo>
                    <a:pt x="15" y="0"/>
                    <a:pt x="22" y="1"/>
                    <a:pt x="24" y="7"/>
                  </a:cubicBezTo>
                  <a:cubicBezTo>
                    <a:pt x="25" y="10"/>
                    <a:pt x="24" y="12"/>
                    <a:pt x="2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34" name="Freeform 51"/>
            <p:cNvSpPr/>
            <p:nvPr/>
          </p:nvSpPr>
          <p:spPr bwMode="auto">
            <a:xfrm>
              <a:off x="-2193925" y="3008313"/>
              <a:ext cx="30162" cy="11113"/>
            </a:xfrm>
            <a:custGeom>
              <a:avLst/>
              <a:gdLst>
                <a:gd name="T0" fmla="*/ 2 w 8"/>
                <a:gd name="T1" fmla="*/ 3 h 3"/>
                <a:gd name="T2" fmla="*/ 4 w 8"/>
                <a:gd name="T3" fmla="*/ 3 h 3"/>
                <a:gd name="T4" fmla="*/ 7 w 8"/>
                <a:gd name="T5" fmla="*/ 2 h 3"/>
                <a:gd name="T6" fmla="*/ 8 w 8"/>
                <a:gd name="T7" fmla="*/ 2 h 3"/>
                <a:gd name="T8" fmla="*/ 4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2" y="3"/>
                    <a:pt x="3" y="3"/>
                    <a:pt x="4" y="3"/>
                  </a:cubicBezTo>
                  <a:cubicBezTo>
                    <a:pt x="5" y="3"/>
                    <a:pt x="6" y="2"/>
                    <a:pt x="7" y="2"/>
                  </a:cubicBezTo>
                  <a:cubicBezTo>
                    <a:pt x="7" y="2"/>
                    <a:pt x="8" y="2"/>
                    <a:pt x="8" y="2"/>
                  </a:cubicBezTo>
                  <a:cubicBezTo>
                    <a:pt x="8" y="1"/>
                    <a:pt x="5" y="0"/>
                    <a:pt x="4" y="0"/>
                  </a:cubicBezTo>
                  <a:cubicBezTo>
                    <a:pt x="2" y="0"/>
                    <a:pt x="0" y="1"/>
                    <a:pt x="0" y="2"/>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35" name="Freeform 52"/>
            <p:cNvSpPr/>
            <p:nvPr/>
          </p:nvSpPr>
          <p:spPr bwMode="auto">
            <a:xfrm>
              <a:off x="-2243138" y="3121025"/>
              <a:ext cx="114300" cy="19050"/>
            </a:xfrm>
            <a:custGeom>
              <a:avLst/>
              <a:gdLst>
                <a:gd name="T0" fmla="*/ 30 w 30"/>
                <a:gd name="T1" fmla="*/ 3 h 5"/>
                <a:gd name="T2" fmla="*/ 22 w 30"/>
                <a:gd name="T3" fmla="*/ 0 h 5"/>
                <a:gd name="T4" fmla="*/ 3 w 30"/>
                <a:gd name="T5" fmla="*/ 1 h 5"/>
                <a:gd name="T6" fmla="*/ 1 w 30"/>
                <a:gd name="T7" fmla="*/ 3 h 5"/>
                <a:gd name="T8" fmla="*/ 13 w 30"/>
                <a:gd name="T9" fmla="*/ 5 h 5"/>
                <a:gd name="T10" fmla="*/ 18 w 30"/>
                <a:gd name="T11" fmla="*/ 5 h 5"/>
                <a:gd name="T12" fmla="*/ 30 w 30"/>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30" h="5">
                  <a:moveTo>
                    <a:pt x="30" y="3"/>
                  </a:moveTo>
                  <a:cubicBezTo>
                    <a:pt x="30" y="0"/>
                    <a:pt x="29" y="1"/>
                    <a:pt x="22" y="0"/>
                  </a:cubicBezTo>
                  <a:cubicBezTo>
                    <a:pt x="18" y="0"/>
                    <a:pt x="6" y="0"/>
                    <a:pt x="3" y="1"/>
                  </a:cubicBezTo>
                  <a:cubicBezTo>
                    <a:pt x="1" y="1"/>
                    <a:pt x="1" y="2"/>
                    <a:pt x="1" y="3"/>
                  </a:cubicBezTo>
                  <a:cubicBezTo>
                    <a:pt x="1" y="5"/>
                    <a:pt x="0" y="5"/>
                    <a:pt x="13" y="5"/>
                  </a:cubicBezTo>
                  <a:cubicBezTo>
                    <a:pt x="18" y="5"/>
                    <a:pt x="18" y="5"/>
                    <a:pt x="18" y="5"/>
                  </a:cubicBezTo>
                  <a:cubicBezTo>
                    <a:pt x="26" y="4"/>
                    <a:pt x="28" y="5"/>
                    <a:pt x="3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37" name="Freeform 54"/>
            <p:cNvSpPr/>
            <p:nvPr/>
          </p:nvSpPr>
          <p:spPr bwMode="auto">
            <a:xfrm>
              <a:off x="-1785938" y="2676525"/>
              <a:ext cx="41275" cy="38100"/>
            </a:xfrm>
            <a:custGeom>
              <a:avLst/>
              <a:gdLst>
                <a:gd name="T0" fmla="*/ 6 w 11"/>
                <a:gd name="T1" fmla="*/ 10 h 10"/>
                <a:gd name="T2" fmla="*/ 9 w 11"/>
                <a:gd name="T3" fmla="*/ 9 h 10"/>
                <a:gd name="T4" fmla="*/ 10 w 11"/>
                <a:gd name="T5" fmla="*/ 2 h 10"/>
                <a:gd name="T6" fmla="*/ 2 w 11"/>
                <a:gd name="T7" fmla="*/ 0 h 10"/>
                <a:gd name="T8" fmla="*/ 0 w 11"/>
                <a:gd name="T9" fmla="*/ 3 h 10"/>
                <a:gd name="T10" fmla="*/ 6 w 11"/>
                <a:gd name="T11" fmla="*/ 10 h 10"/>
              </a:gdLst>
              <a:ahLst/>
              <a:cxnLst>
                <a:cxn ang="0">
                  <a:pos x="T0" y="T1"/>
                </a:cxn>
                <a:cxn ang="0">
                  <a:pos x="T2" y="T3"/>
                </a:cxn>
                <a:cxn ang="0">
                  <a:pos x="T4" y="T5"/>
                </a:cxn>
                <a:cxn ang="0">
                  <a:pos x="T6" y="T7"/>
                </a:cxn>
                <a:cxn ang="0">
                  <a:pos x="T8" y="T9"/>
                </a:cxn>
                <a:cxn ang="0">
                  <a:pos x="T10" y="T11"/>
                </a:cxn>
              </a:cxnLst>
              <a:rect l="0" t="0" r="r" b="b"/>
              <a:pathLst>
                <a:path w="11" h="10">
                  <a:moveTo>
                    <a:pt x="6" y="10"/>
                  </a:moveTo>
                  <a:cubicBezTo>
                    <a:pt x="9" y="9"/>
                    <a:pt x="9" y="9"/>
                    <a:pt x="9" y="9"/>
                  </a:cubicBezTo>
                  <a:cubicBezTo>
                    <a:pt x="11" y="9"/>
                    <a:pt x="11" y="6"/>
                    <a:pt x="10" y="2"/>
                  </a:cubicBezTo>
                  <a:cubicBezTo>
                    <a:pt x="8" y="0"/>
                    <a:pt x="5" y="0"/>
                    <a:pt x="2" y="0"/>
                  </a:cubicBezTo>
                  <a:cubicBezTo>
                    <a:pt x="1" y="0"/>
                    <a:pt x="0" y="1"/>
                    <a:pt x="0" y="3"/>
                  </a:cubicBezTo>
                  <a:cubicBezTo>
                    <a:pt x="1" y="10"/>
                    <a:pt x="2" y="9"/>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sp>
          <p:nvSpPr>
            <p:cNvPr id="138" name="Freeform 55"/>
            <p:cNvSpPr/>
            <p:nvPr/>
          </p:nvSpPr>
          <p:spPr bwMode="auto">
            <a:xfrm>
              <a:off x="-1884363" y="2679700"/>
              <a:ext cx="33337" cy="34925"/>
            </a:xfrm>
            <a:custGeom>
              <a:avLst/>
              <a:gdLst>
                <a:gd name="T0" fmla="*/ 1 w 9"/>
                <a:gd name="T1" fmla="*/ 9 h 9"/>
                <a:gd name="T2" fmla="*/ 4 w 9"/>
                <a:gd name="T3" fmla="*/ 9 h 9"/>
                <a:gd name="T4" fmla="*/ 9 w 9"/>
                <a:gd name="T5" fmla="*/ 1 h 9"/>
                <a:gd name="T6" fmla="*/ 4 w 9"/>
                <a:gd name="T7" fmla="*/ 1 h 9"/>
                <a:gd name="T8" fmla="*/ 1 w 9"/>
                <a:gd name="T9" fmla="*/ 3 h 9"/>
                <a:gd name="T10" fmla="*/ 1 w 9"/>
                <a:gd name="T11" fmla="*/ 9 h 9"/>
              </a:gdLst>
              <a:ahLst/>
              <a:cxnLst>
                <a:cxn ang="0">
                  <a:pos x="T0" y="T1"/>
                </a:cxn>
                <a:cxn ang="0">
                  <a:pos x="T2" y="T3"/>
                </a:cxn>
                <a:cxn ang="0">
                  <a:pos x="T4" y="T5"/>
                </a:cxn>
                <a:cxn ang="0">
                  <a:pos x="T6" y="T7"/>
                </a:cxn>
                <a:cxn ang="0">
                  <a:pos x="T8" y="T9"/>
                </a:cxn>
                <a:cxn ang="0">
                  <a:pos x="T10" y="T11"/>
                </a:cxn>
              </a:cxnLst>
              <a:rect l="0" t="0" r="r" b="b"/>
              <a:pathLst>
                <a:path w="9" h="9">
                  <a:moveTo>
                    <a:pt x="1" y="9"/>
                  </a:moveTo>
                  <a:cubicBezTo>
                    <a:pt x="4" y="9"/>
                    <a:pt x="4" y="9"/>
                    <a:pt x="4" y="9"/>
                  </a:cubicBezTo>
                  <a:cubicBezTo>
                    <a:pt x="9" y="8"/>
                    <a:pt x="9" y="6"/>
                    <a:pt x="9" y="1"/>
                  </a:cubicBezTo>
                  <a:cubicBezTo>
                    <a:pt x="9" y="0"/>
                    <a:pt x="7" y="0"/>
                    <a:pt x="4" y="1"/>
                  </a:cubicBezTo>
                  <a:cubicBezTo>
                    <a:pt x="1" y="1"/>
                    <a:pt x="1" y="1"/>
                    <a:pt x="1" y="3"/>
                  </a:cubicBezTo>
                  <a:cubicBezTo>
                    <a:pt x="0" y="5"/>
                    <a:pt x="0" y="8"/>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Arial" panose="020B0604020202020204" pitchFamily="34" charset="0"/>
                <a:ea typeface="黑体" panose="02010609060101010101" pitchFamily="49" charset="-122"/>
                <a:cs typeface="+mn-cs"/>
              </a:endParaRPr>
            </a:p>
          </p:txBody>
        </p:sp>
      </p:grpSp>
      <p:sp>
        <p:nvSpPr>
          <p:cNvPr id="139" name="TextBox 59"/>
          <p:cNvSpPr>
            <a:spLocks noChangeArrowheads="1"/>
          </p:cNvSpPr>
          <p:nvPr/>
        </p:nvSpPr>
        <p:spPr bwMode="auto">
          <a:xfrm flipH="1">
            <a:off x="327656" y="2722244"/>
            <a:ext cx="5407507" cy="193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en-US" altLang="zh-CN" sz="4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mn-cs"/>
                <a:sym typeface="+mn-ea"/>
              </a:rPr>
              <a:t>2020</a:t>
            </a:r>
            <a:r>
              <a:rPr kumimoji="0" lang="zh-CN" altLang="en-US" sz="4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mn-cs"/>
                <a:sym typeface="+mn-ea"/>
              </a:rPr>
              <a:t>级理科试验班类（物质科学与可持续发展</a:t>
            </a:r>
            <a:r>
              <a:rPr kumimoji="0" lang="en-US" altLang="zh-CN" sz="4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mn-cs"/>
                <a:sym typeface="+mn-ea"/>
              </a:rPr>
              <a:t>)</a:t>
            </a:r>
            <a:r>
              <a:rPr kumimoji="0" lang="zh-CN" altLang="en-US" sz="4000" b="1" i="0" u="none" strike="noStrike" kern="1200" cap="none" spc="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mn-cs"/>
                <a:sym typeface="+mn-ea"/>
              </a:rPr>
              <a:t>分流注意事项</a:t>
            </a:r>
            <a:endParaRPr kumimoji="0" lang="zh-CN" altLang="en-US" sz="4000" b="1" i="0" u="none" strike="noStrike" kern="1200" cap="none" spc="600" normalizeH="0" baseline="0" noProof="1">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14351" name="图片 6"/>
          <p:cNvPicPr>
            <a:picLocks noChangeAspect="1"/>
          </p:cNvPicPr>
          <p:nvPr/>
        </p:nvPicPr>
        <p:blipFill>
          <a:blip r:embed="rId2"/>
          <a:stretch>
            <a:fillRect/>
          </a:stretch>
        </p:blipFill>
        <p:spPr>
          <a:xfrm>
            <a:off x="8824913" y="44450"/>
            <a:ext cx="3327400" cy="1250950"/>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4578" name="组合 6"/>
          <p:cNvGrpSpPr/>
          <p:nvPr/>
        </p:nvGrpSpPr>
        <p:grpSpPr>
          <a:xfrm>
            <a:off x="228600" y="584200"/>
            <a:ext cx="7286625" cy="941388"/>
            <a:chOff x="228600" y="584200"/>
            <a:chExt cx="7287280" cy="941070"/>
          </a:xfrm>
        </p:grpSpPr>
        <p:pic>
          <p:nvPicPr>
            <p:cNvPr id="24586" name="图片 13" descr="59-02"/>
            <p:cNvPicPr>
              <a:picLocks noChangeAspect="1"/>
            </p:cNvPicPr>
            <p:nvPr/>
          </p:nvPicPr>
          <p:blipFill>
            <a:blip r:embed="rId1"/>
            <a:stretch>
              <a:fillRect/>
            </a:stretch>
          </p:blipFill>
          <p:spPr>
            <a:xfrm>
              <a:off x="228600" y="584200"/>
              <a:ext cx="7090742" cy="941070"/>
            </a:xfrm>
            <a:prstGeom prst="rect">
              <a:avLst/>
            </a:prstGeom>
            <a:noFill/>
            <a:ln w="9525">
              <a:noFill/>
            </a:ln>
          </p:spPr>
        </p:pic>
        <p:sp>
          <p:nvSpPr>
            <p:cNvPr id="24587" name="文本框 15"/>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pic>
        <p:nvPicPr>
          <p:cNvPr id="24579" name="图片 14"/>
          <p:cNvPicPr>
            <a:picLocks noChangeAspect="1"/>
          </p:cNvPicPr>
          <p:nvPr/>
        </p:nvPicPr>
        <p:blipFill>
          <a:blip r:embed="rId2"/>
          <a:stretch>
            <a:fillRect/>
          </a:stretch>
        </p:blipFill>
        <p:spPr>
          <a:xfrm>
            <a:off x="8775700" y="-1587"/>
            <a:ext cx="3327400" cy="1252537"/>
          </a:xfrm>
          <a:prstGeom prst="rect">
            <a:avLst/>
          </a:prstGeom>
          <a:noFill/>
          <a:ln w="9525">
            <a:noFill/>
          </a:ln>
        </p:spPr>
      </p:pic>
      <p:sp>
        <p:nvSpPr>
          <p:cNvPr id="24580" name="文本框 8"/>
          <p:cNvSpPr txBox="1"/>
          <p:nvPr/>
        </p:nvSpPr>
        <p:spPr>
          <a:xfrm>
            <a:off x="228600" y="762000"/>
            <a:ext cx="6613525" cy="584200"/>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各</a:t>
            </a:r>
            <a:r>
              <a:rPr lang="zh-CN" altLang="zh-CN" sz="3200" b="1" dirty="0">
                <a:solidFill>
                  <a:schemeClr val="bg1"/>
                </a:solidFill>
                <a:latin typeface="微软雅黑" panose="020B0503020204020204" pitchFamily="34" charset="-122"/>
                <a:ea typeface="微软雅黑" panose="020B0503020204020204" pitchFamily="34" charset="-122"/>
              </a:rPr>
              <a:t>学院</a:t>
            </a:r>
            <a:r>
              <a:rPr lang="zh-CN" altLang="en-US" sz="3200" b="1" dirty="0">
                <a:solidFill>
                  <a:schemeClr val="bg1"/>
                </a:solidFill>
                <a:latin typeface="微软雅黑" panose="020B0503020204020204" pitchFamily="34" charset="-122"/>
                <a:ea typeface="微软雅黑" panose="020B0503020204020204" pitchFamily="34" charset="-122"/>
              </a:rPr>
              <a:t>准入条件</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4581" name="文本框 10"/>
          <p:cNvSpPr txBox="1"/>
          <p:nvPr/>
        </p:nvSpPr>
        <p:spPr>
          <a:xfrm>
            <a:off x="1198563" y="1617663"/>
            <a:ext cx="10318750" cy="706437"/>
          </a:xfrm>
          <a:prstGeom prst="rect">
            <a:avLst/>
          </a:prstGeom>
          <a:noFill/>
          <a:ln w="9525">
            <a:noFill/>
          </a:ln>
        </p:spPr>
        <p:txBody>
          <a:bodyPr>
            <a:spAutoFit/>
          </a:bodyPr>
          <a:p>
            <a:pPr algn="just" eaLnBrk="1" hangingPunct="1">
              <a:lnSpc>
                <a:spcPct val="200000"/>
              </a:lnSpc>
            </a:pPr>
            <a:r>
              <a:rPr lang="zh-CN" altLang="en-US" sz="2000" b="1" dirty="0">
                <a:latin typeface="等线" panose="02010600030101010101" pitchFamily="2" charset="-122"/>
                <a:ea typeface="仿宋" panose="02010609060101010101" pitchFamily="49" charset="-122"/>
              </a:rPr>
              <a:t>二、生命科学学院、环境科学与工程学院、材料科学与工程学院、药学院准入条件</a:t>
            </a:r>
            <a:endParaRPr lang="en-US" altLang="zh-CN" sz="2000" b="1" dirty="0">
              <a:latin typeface="等线" panose="02010600030101010101" pitchFamily="2" charset="-122"/>
              <a:ea typeface="仿宋" panose="02010609060101010101" pitchFamily="49" charset="-122"/>
            </a:endParaRPr>
          </a:p>
        </p:txBody>
      </p:sp>
      <p:sp>
        <p:nvSpPr>
          <p:cNvPr id="24582" name="文本框 9"/>
          <p:cNvSpPr txBox="1"/>
          <p:nvPr/>
        </p:nvSpPr>
        <p:spPr>
          <a:xfrm>
            <a:off x="771525" y="5749925"/>
            <a:ext cx="10920413" cy="611188"/>
          </a:xfrm>
          <a:prstGeom prst="rect">
            <a:avLst/>
          </a:prstGeom>
          <a:noFill/>
          <a:ln w="9525">
            <a:noFill/>
          </a:ln>
        </p:spPr>
        <p:txBody>
          <a:bodyPr>
            <a:spAutoFit/>
          </a:bodyPr>
          <a:p>
            <a:pPr algn="just" eaLnBrk="1" hangingPunct="1">
              <a:lnSpc>
                <a:spcPct val="200000"/>
              </a:lnSpc>
            </a:pPr>
            <a:r>
              <a:rPr lang="zh-CN" altLang="en-US" sz="2000" dirty="0">
                <a:latin typeface="Calibri" panose="020F0502020204030204" pitchFamily="34" charset="0"/>
                <a:ea typeface="仿宋" panose="02010609060101010101" pitchFamily="49" charset="-122"/>
              </a:rPr>
              <a:t>备注：</a:t>
            </a:r>
            <a:r>
              <a:rPr lang="zh-CN" altLang="zh-CN" dirty="0">
                <a:latin typeface="Arial" panose="020B0604020202020204" pitchFamily="34" charset="0"/>
                <a:ea typeface="仿宋" panose="02010609060101010101" pitchFamily="49" charset="-122"/>
              </a:rPr>
              <a:t>已从特色班、伯苓班转出学生或高年级降入</a:t>
            </a:r>
            <a:r>
              <a:rPr lang="en-US" altLang="zh-CN" dirty="0">
                <a:latin typeface="Arial" panose="020B0604020202020204" pitchFamily="34" charset="0"/>
                <a:ea typeface="仿宋" panose="02010609060101010101" pitchFamily="49" charset="-122"/>
              </a:rPr>
              <a:t>2020</a:t>
            </a:r>
            <a:r>
              <a:rPr lang="zh-CN" altLang="zh-CN" dirty="0">
                <a:latin typeface="Arial" panose="020B0604020202020204" pitchFamily="34" charset="0"/>
                <a:ea typeface="仿宋" panose="02010609060101010101" pitchFamily="49" charset="-122"/>
              </a:rPr>
              <a:t>级学生直接进入原来所属学院，不进行大类分流。</a:t>
            </a:r>
            <a:endParaRPr lang="zh-CN" altLang="en-US" sz="2000" dirty="0">
              <a:latin typeface="Calibri" panose="020F0502020204030204" pitchFamily="34" charset="0"/>
              <a:ea typeface="仿宋" panose="02010609060101010101" pitchFamily="49" charset="-122"/>
            </a:endParaRPr>
          </a:p>
        </p:txBody>
      </p:sp>
      <p:sp>
        <p:nvSpPr>
          <p:cNvPr id="24583" name="文本框 1"/>
          <p:cNvSpPr txBox="1"/>
          <p:nvPr/>
        </p:nvSpPr>
        <p:spPr>
          <a:xfrm>
            <a:off x="8264525" y="2732088"/>
            <a:ext cx="2901950" cy="646112"/>
          </a:xfrm>
          <a:prstGeom prst="rect">
            <a:avLst/>
          </a:prstGeom>
          <a:noFill/>
          <a:ln w="9525">
            <a:noFill/>
          </a:ln>
        </p:spPr>
        <p:txBody>
          <a:bodyPr>
            <a:spAutoFit/>
          </a:bodyPr>
          <a:p>
            <a:pPr eaLnBrk="1" hangingPunct="1"/>
            <a:r>
              <a:rPr lang="zh-CN" altLang="en-US" b="1" dirty="0">
                <a:latin typeface="Arial" panose="020B0604020202020204" pitchFamily="34" charset="0"/>
              </a:rPr>
              <a:t>注：</a:t>
            </a:r>
            <a:r>
              <a:rPr lang="en-US" altLang="zh-CN" b="1" dirty="0">
                <a:latin typeface="Arial" panose="020B0604020202020204" pitchFamily="34" charset="0"/>
              </a:rPr>
              <a:t>“</a:t>
            </a:r>
            <a:r>
              <a:rPr lang="zh-CN" altLang="en-US" b="1" dirty="0">
                <a:latin typeface="Arial" panose="020B0604020202020204" pitchFamily="34" charset="0"/>
              </a:rPr>
              <a:t>获得</a:t>
            </a:r>
            <a:r>
              <a:rPr lang="en-US" altLang="zh-CN" b="1" dirty="0">
                <a:latin typeface="Arial" panose="020B0604020202020204" pitchFamily="34" charset="0"/>
              </a:rPr>
              <a:t>”</a:t>
            </a:r>
            <a:r>
              <a:rPr lang="zh-CN" altLang="en-US" b="1" dirty="0">
                <a:latin typeface="Arial" panose="020B0604020202020204" pitchFamily="34" charset="0"/>
              </a:rPr>
              <a:t>指选课、修读并通过考核</a:t>
            </a:r>
            <a:endParaRPr lang="zh-CN" altLang="en-US" b="1" dirty="0">
              <a:latin typeface="Arial" panose="020B0604020202020204" pitchFamily="34" charset="0"/>
            </a:endParaRPr>
          </a:p>
        </p:txBody>
      </p:sp>
      <p:sp>
        <p:nvSpPr>
          <p:cNvPr id="24584" name="文本框 99"/>
          <p:cNvSpPr txBox="1"/>
          <p:nvPr/>
        </p:nvSpPr>
        <p:spPr>
          <a:xfrm>
            <a:off x="703263" y="3170238"/>
            <a:ext cx="7283450" cy="1938337"/>
          </a:xfrm>
          <a:prstGeom prst="rect">
            <a:avLst/>
          </a:prstGeom>
          <a:noFill/>
          <a:ln w="9525">
            <a:noFill/>
          </a:ln>
        </p:spPr>
        <p:txBody>
          <a:bodyPr>
            <a:spAutoFit/>
          </a:bodyPr>
          <a:p>
            <a:pPr indent="263525" eaLnBrk="1" hangingPunct="1">
              <a:lnSpc>
                <a:spcPct val="150000"/>
              </a:lnSpc>
            </a:pPr>
            <a:r>
              <a:rPr lang="zh-CN" altLang="zh-CN" sz="2000" dirty="0">
                <a:latin typeface="Arial" panose="020B0604020202020204" pitchFamily="34" charset="0"/>
                <a:ea typeface="宋体" panose="02010600030101010101" pitchFamily="2" charset="-122"/>
              </a:rPr>
              <a:t>第一、二志愿准入条件：</a:t>
            </a:r>
            <a:r>
              <a:rPr lang="zh-CN" altLang="zh-CN" sz="2000" b="1" dirty="0">
                <a:latin typeface="Arial" panose="020B0604020202020204" pitchFamily="34" charset="0"/>
                <a:ea typeface="宋体" panose="02010600030101010101" pitchFamily="2" charset="-122"/>
              </a:rPr>
              <a:t>获得（通过）通识必修课和大类基础课学分数量总和不低于</a:t>
            </a:r>
            <a:r>
              <a:rPr lang="en-US" altLang="zh-CN" sz="2000" b="1" dirty="0">
                <a:latin typeface="仿宋" panose="02010609060101010101" pitchFamily="49" charset="-122"/>
                <a:ea typeface="宋体" panose="02010600030101010101" pitchFamily="2" charset="-122"/>
              </a:rPr>
              <a:t>44</a:t>
            </a:r>
            <a:r>
              <a:rPr lang="zh-CN" altLang="zh-CN" sz="2000" dirty="0">
                <a:latin typeface="Arial" panose="020B0604020202020204" pitchFamily="34" charset="0"/>
                <a:ea typeface="宋体" panose="02010600030101010101" pitchFamily="2" charset="-122"/>
              </a:rPr>
              <a:t>。</a:t>
            </a:r>
            <a:endParaRPr lang="zh-CN" altLang="zh-CN" sz="2000" dirty="0">
              <a:latin typeface="Arial" panose="020B0604020202020204" pitchFamily="34" charset="0"/>
              <a:ea typeface="宋体" panose="02010600030101010101" pitchFamily="2" charset="-122"/>
            </a:endParaRPr>
          </a:p>
          <a:p>
            <a:pPr indent="263525" eaLnBrk="1" hangingPunct="1">
              <a:lnSpc>
                <a:spcPct val="150000"/>
              </a:lnSpc>
            </a:pPr>
            <a:endParaRPr lang="zh-CN" altLang="zh-CN" sz="2000" dirty="0">
              <a:latin typeface="Arial" panose="020B0604020202020204" pitchFamily="34" charset="0"/>
              <a:ea typeface="宋体" panose="02010600030101010101" pitchFamily="2" charset="-122"/>
            </a:endParaRPr>
          </a:p>
          <a:p>
            <a:pPr indent="263525" eaLnBrk="1" hangingPunct="1">
              <a:lnSpc>
                <a:spcPct val="150000"/>
              </a:lnSpc>
            </a:pPr>
            <a:r>
              <a:rPr lang="zh-CN" altLang="zh-CN" sz="2000" dirty="0">
                <a:latin typeface="Arial" panose="020B0604020202020204" pitchFamily="34" charset="0"/>
                <a:ea typeface="宋体" panose="02010600030101010101" pitchFamily="2" charset="-122"/>
              </a:rPr>
              <a:t>第三、四、五志愿和调剂志愿不设准入条件。</a:t>
            </a:r>
            <a:endParaRPr lang="zh-CN" altLang="en-US" sz="2000" dirty="0">
              <a:latin typeface="Arial" panose="020B0604020202020204" pitchFamily="34" charset="0"/>
              <a:ea typeface="宋体" panose="02010600030101010101" pitchFamily="2" charset="-122"/>
            </a:endParaRPr>
          </a:p>
        </p:txBody>
      </p:sp>
      <p:sp>
        <p:nvSpPr>
          <p:cNvPr id="24585" name="文本框 2"/>
          <p:cNvSpPr txBox="1"/>
          <p:nvPr/>
        </p:nvSpPr>
        <p:spPr>
          <a:xfrm>
            <a:off x="703263" y="2346325"/>
            <a:ext cx="6678612" cy="552450"/>
          </a:xfrm>
          <a:prstGeom prst="rect">
            <a:avLst/>
          </a:prstGeom>
          <a:noFill/>
          <a:ln w="9525">
            <a:noFill/>
          </a:ln>
        </p:spPr>
        <p:txBody>
          <a:bodyPr>
            <a:spAutoFit/>
          </a:bodyPr>
          <a:p>
            <a:pPr indent="263525" eaLnBrk="1" hangingPunct="1">
              <a:lnSpc>
                <a:spcPct val="150000"/>
              </a:lnSpc>
            </a:pPr>
            <a:r>
              <a:rPr lang="zh-CN" altLang="zh-CN" sz="2000" dirty="0">
                <a:latin typeface="Arial" panose="020B0604020202020204" pitchFamily="34" charset="0"/>
                <a:ea typeface="宋体" panose="02010600030101010101" pitchFamily="2" charset="-122"/>
              </a:rPr>
              <a:t>修读化学A模块或B模块的同学均可申请。</a:t>
            </a:r>
            <a:endParaRPr lang="zh-CN" altLang="zh-CN" sz="2000" dirty="0">
              <a:latin typeface="Arial" panose="020B0604020202020204" pitchFamily="34" charset="0"/>
              <a:ea typeface="宋体" panose="02010600030101010101" pitchFamily="2" charset="-122"/>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图片 14"/>
          <p:cNvPicPr>
            <a:picLocks noChangeAspect="1"/>
          </p:cNvPicPr>
          <p:nvPr/>
        </p:nvPicPr>
        <p:blipFill>
          <a:blip r:embed="rId1"/>
          <a:stretch>
            <a:fillRect/>
          </a:stretch>
        </p:blipFill>
        <p:spPr>
          <a:xfrm>
            <a:off x="8775700" y="-1587"/>
            <a:ext cx="3327400" cy="1252537"/>
          </a:xfrm>
          <a:prstGeom prst="rect">
            <a:avLst/>
          </a:prstGeom>
          <a:noFill/>
          <a:ln w="9525">
            <a:noFill/>
          </a:ln>
        </p:spPr>
      </p:pic>
      <p:grpSp>
        <p:nvGrpSpPr>
          <p:cNvPr id="25603" name="组合 6"/>
          <p:cNvGrpSpPr/>
          <p:nvPr/>
        </p:nvGrpSpPr>
        <p:grpSpPr>
          <a:xfrm>
            <a:off x="228600" y="584200"/>
            <a:ext cx="7286625" cy="941388"/>
            <a:chOff x="228600" y="584200"/>
            <a:chExt cx="7287280" cy="941070"/>
          </a:xfrm>
        </p:grpSpPr>
        <p:pic>
          <p:nvPicPr>
            <p:cNvPr id="25636" name="图片 7" descr="59-02"/>
            <p:cNvPicPr>
              <a:picLocks noChangeAspect="1"/>
            </p:cNvPicPr>
            <p:nvPr/>
          </p:nvPicPr>
          <p:blipFill>
            <a:blip r:embed="rId2"/>
            <a:stretch>
              <a:fillRect/>
            </a:stretch>
          </p:blipFill>
          <p:spPr>
            <a:xfrm>
              <a:off x="228600" y="584200"/>
              <a:ext cx="7090742" cy="941070"/>
            </a:xfrm>
            <a:prstGeom prst="rect">
              <a:avLst/>
            </a:prstGeom>
            <a:noFill/>
            <a:ln w="9525">
              <a:noFill/>
            </a:ln>
          </p:spPr>
        </p:pic>
        <p:sp>
          <p:nvSpPr>
            <p:cNvPr id="25637" name="文本框 8"/>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25604" name="文本框 8"/>
          <p:cNvSpPr txBox="1"/>
          <p:nvPr/>
        </p:nvSpPr>
        <p:spPr>
          <a:xfrm>
            <a:off x="228600" y="762000"/>
            <a:ext cx="6613525" cy="584200"/>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各学院分流计划</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3"/>
            </p:custDataLst>
          </p:nvPr>
        </p:nvGraphicFramePr>
        <p:xfrm>
          <a:off x="1270000" y="2170113"/>
          <a:ext cx="8791575" cy="2700338"/>
        </p:xfrm>
        <a:graphic>
          <a:graphicData uri="http://schemas.openxmlformats.org/drawingml/2006/table">
            <a:tbl>
              <a:tblPr firstRow="1" firstCol="1" bandRow="1">
                <a:tableStyleId>{5C22544A-7EE6-4342-B048-85BDC9FD1C3A}</a:tableStyleId>
              </a:tblPr>
              <a:tblGrid>
                <a:gridCol w="2930525"/>
                <a:gridCol w="2930525"/>
                <a:gridCol w="2930525"/>
              </a:tblGrid>
              <a:tr h="540067">
                <a:tc>
                  <a:txBody>
                    <a:bodyPr/>
                    <a:lstStyle/>
                    <a:p>
                      <a:pPr algn="ctr"/>
                      <a:r>
                        <a:rPr lang="zh-CN" sz="2000" kern="0" baseline="0" dirty="0">
                          <a:solidFill>
                            <a:schemeClr val="tx1"/>
                          </a:solidFill>
                          <a:effectLst/>
                        </a:rPr>
                        <a:t>大类名称</a:t>
                      </a:r>
                      <a:endParaRPr lang="zh-CN" sz="2000" kern="0" baseline="0" dirty="0">
                        <a:solidFill>
                          <a:schemeClr val="tx1"/>
                        </a:solidFill>
                        <a:effectLst/>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sz="2000" kern="0" baseline="0" dirty="0">
                          <a:solidFill>
                            <a:schemeClr val="tx1"/>
                          </a:solidFill>
                          <a:effectLst/>
                        </a:rPr>
                        <a:t>学院名称</a:t>
                      </a:r>
                      <a:endParaRPr lang="zh-CN" sz="2000" kern="0" baseline="0" dirty="0">
                        <a:solidFill>
                          <a:schemeClr val="tx1"/>
                        </a:solidFill>
                        <a:effectLst/>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kern="0" baseline="0" dirty="0">
                          <a:solidFill>
                            <a:schemeClr val="tx1"/>
                          </a:solidFill>
                          <a:effectLst/>
                        </a:rPr>
                        <a:t>2020</a:t>
                      </a:r>
                      <a:r>
                        <a:rPr lang="zh-CN" sz="2000" kern="0" baseline="0" dirty="0">
                          <a:solidFill>
                            <a:schemeClr val="tx1"/>
                          </a:solidFill>
                          <a:effectLst/>
                        </a:rPr>
                        <a:t>年分流计划数</a:t>
                      </a:r>
                      <a:endParaRPr lang="zh-CN" sz="2000" kern="0" baseline="0" dirty="0">
                        <a:solidFill>
                          <a:schemeClr val="tx1"/>
                        </a:solidFill>
                        <a:effectLst/>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54">
                <a:tc>
                  <a:txBody>
                    <a:bodyPr/>
                    <a:lstStyle/>
                    <a:p>
                      <a:pPr algn="just"/>
                      <a:r>
                        <a:rPr lang="zh-CN" sz="1600" kern="0" baseline="0">
                          <a:solidFill>
                            <a:schemeClr val="tx1"/>
                          </a:solidFill>
                          <a:effectLst/>
                        </a:rPr>
                        <a:t>理科实验班类</a:t>
                      </a:r>
                      <a:endParaRPr lang="zh-CN" sz="1600" kern="100" baseline="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600" kern="0" baseline="0" dirty="0">
                          <a:solidFill>
                            <a:schemeClr val="tx1"/>
                          </a:solidFill>
                          <a:effectLst/>
                        </a:rPr>
                        <a:t>化学学院</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0" baseline="0" dirty="0">
                          <a:solidFill>
                            <a:schemeClr val="tx1"/>
                          </a:solidFill>
                          <a:effectLst/>
                        </a:rPr>
                        <a:t>147</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54">
                <a:tc>
                  <a:txBody>
                    <a:bodyPr/>
                    <a:lstStyle/>
                    <a:p>
                      <a:pPr algn="just"/>
                      <a:r>
                        <a:rPr lang="zh-CN" sz="1600" kern="0" baseline="0">
                          <a:solidFill>
                            <a:schemeClr val="tx1"/>
                          </a:solidFill>
                          <a:effectLst/>
                        </a:rPr>
                        <a:t>理科实验班类</a:t>
                      </a:r>
                      <a:endParaRPr lang="zh-CN" sz="1600" kern="100" baseline="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600" kern="0" baseline="0" dirty="0">
                          <a:solidFill>
                            <a:schemeClr val="tx1"/>
                          </a:solidFill>
                          <a:effectLst/>
                        </a:rPr>
                        <a:t>生命科学学院</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0" baseline="0" dirty="0">
                          <a:solidFill>
                            <a:schemeClr val="tx1"/>
                          </a:solidFill>
                          <a:effectLst/>
                        </a:rPr>
                        <a:t>84</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54">
                <a:tc>
                  <a:txBody>
                    <a:bodyPr/>
                    <a:lstStyle/>
                    <a:p>
                      <a:pPr algn="just"/>
                      <a:r>
                        <a:rPr lang="zh-CN" sz="1600" kern="0" baseline="0" dirty="0">
                          <a:solidFill>
                            <a:schemeClr val="tx1"/>
                          </a:solidFill>
                          <a:effectLst/>
                        </a:rPr>
                        <a:t>理科实验班类</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600" kern="0" baseline="0" dirty="0">
                          <a:solidFill>
                            <a:schemeClr val="tx1"/>
                          </a:solidFill>
                          <a:effectLst/>
                        </a:rPr>
                        <a:t>环境科学与工程学院</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0" baseline="0" dirty="0">
                          <a:solidFill>
                            <a:schemeClr val="tx1"/>
                          </a:solidFill>
                          <a:effectLst/>
                        </a:rPr>
                        <a:t>83</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54">
                <a:tc>
                  <a:txBody>
                    <a:bodyPr/>
                    <a:lstStyle/>
                    <a:p>
                      <a:pPr algn="just"/>
                      <a:r>
                        <a:rPr lang="zh-CN" sz="1600" kern="0" baseline="0">
                          <a:solidFill>
                            <a:schemeClr val="tx1"/>
                          </a:solidFill>
                          <a:effectLst/>
                        </a:rPr>
                        <a:t>理科实验班类</a:t>
                      </a:r>
                      <a:endParaRPr lang="zh-CN" sz="1600" kern="100" baseline="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600" kern="0" baseline="0" dirty="0">
                          <a:solidFill>
                            <a:schemeClr val="tx1"/>
                          </a:solidFill>
                          <a:effectLst/>
                        </a:rPr>
                        <a:t>材料科学与工程学院</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0" baseline="0" dirty="0">
                          <a:solidFill>
                            <a:schemeClr val="tx1"/>
                          </a:solidFill>
                          <a:effectLst/>
                        </a:rPr>
                        <a:t>62</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2054">
                <a:tc>
                  <a:txBody>
                    <a:bodyPr/>
                    <a:lstStyle/>
                    <a:p>
                      <a:pPr algn="just"/>
                      <a:r>
                        <a:rPr lang="zh-CN" sz="1600" kern="0" baseline="0" dirty="0">
                          <a:solidFill>
                            <a:schemeClr val="tx1"/>
                          </a:solidFill>
                          <a:effectLst/>
                        </a:rPr>
                        <a:t>理科实验班类</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zh-CN" sz="1600" kern="0" baseline="0" dirty="0">
                          <a:solidFill>
                            <a:schemeClr val="tx1"/>
                          </a:solidFill>
                          <a:effectLst/>
                        </a:rPr>
                        <a:t>药学院</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kern="0" baseline="0" dirty="0">
                          <a:solidFill>
                            <a:schemeClr val="tx1"/>
                          </a:solidFill>
                          <a:effectLst/>
                        </a:rPr>
                        <a:t>40</a:t>
                      </a:r>
                      <a:endParaRPr lang="zh-CN" sz="1600" kern="100" baseline="0" dirty="0">
                        <a:solidFill>
                          <a:schemeClr val="tx1"/>
                        </a:solidFill>
                        <a:effectLst/>
                        <a:latin typeface="等线" panose="02010600030101010101" pitchFamily="2" charset="-122"/>
                        <a:ea typeface="等线" panose="02010600030101010101" pitchFamily="2" charset="-122"/>
                        <a:cs typeface="Times New Roman" panose="02020603050405020304" pitchFamily="18" charset="0"/>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5635" name="文本框 11"/>
          <p:cNvSpPr txBox="1"/>
          <p:nvPr/>
        </p:nvSpPr>
        <p:spPr>
          <a:xfrm>
            <a:off x="1487488" y="5013325"/>
            <a:ext cx="7405687" cy="369888"/>
          </a:xfrm>
          <a:prstGeom prst="rect">
            <a:avLst/>
          </a:prstGeom>
          <a:noFill/>
          <a:ln w="9525">
            <a:noFill/>
          </a:ln>
        </p:spPr>
        <p:txBody>
          <a:bodyPr>
            <a:spAutoFit/>
          </a:bodyPr>
          <a:p>
            <a:pPr indent="355600" algn="just" eaLnBrk="1" hangingPunct="1"/>
            <a:r>
              <a:rPr lang="zh-CN" altLang="zh-CN" dirty="0">
                <a:solidFill>
                  <a:srgbClr val="000000"/>
                </a:solidFill>
                <a:latin typeface="等线" panose="02010600030101010101" pitchFamily="2" charset="-122"/>
                <a:ea typeface="仿宋_GB2312" charset="-122"/>
              </a:rPr>
              <a:t>备注：分流计划数中未包含港澳台学生数</a:t>
            </a:r>
            <a:r>
              <a:rPr lang="zh-CN" altLang="en-US" dirty="0">
                <a:solidFill>
                  <a:srgbClr val="000000"/>
                </a:solidFill>
                <a:latin typeface="等线" panose="02010600030101010101" pitchFamily="2" charset="-122"/>
                <a:ea typeface="仿宋_GB2312" charset="-122"/>
              </a:rPr>
              <a:t>；各学院分流细则见附件。</a:t>
            </a:r>
            <a:endParaRPr lang="zh-CN" altLang="zh-CN" sz="1200" dirty="0">
              <a:latin typeface="等线" panose="02010600030101010101" pitchFamily="2" charset="-122"/>
              <a:ea typeface="等线" panose="02010600030101010101" pitchFamily="2" charset="-122"/>
            </a:endParaRPr>
          </a:p>
        </p:txBody>
      </p:sp>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图片 14"/>
          <p:cNvPicPr>
            <a:picLocks noChangeAspect="1"/>
          </p:cNvPicPr>
          <p:nvPr/>
        </p:nvPicPr>
        <p:blipFill>
          <a:blip r:embed="rId1"/>
          <a:stretch>
            <a:fillRect/>
          </a:stretch>
        </p:blipFill>
        <p:spPr>
          <a:xfrm>
            <a:off x="8775700" y="-1587"/>
            <a:ext cx="3327400" cy="1252537"/>
          </a:xfrm>
          <a:prstGeom prst="rect">
            <a:avLst/>
          </a:prstGeom>
          <a:noFill/>
          <a:ln w="9525">
            <a:noFill/>
          </a:ln>
        </p:spPr>
      </p:pic>
      <p:grpSp>
        <p:nvGrpSpPr>
          <p:cNvPr id="26627" name="组合 6"/>
          <p:cNvGrpSpPr/>
          <p:nvPr/>
        </p:nvGrpSpPr>
        <p:grpSpPr>
          <a:xfrm>
            <a:off x="228600" y="584200"/>
            <a:ext cx="7286625" cy="941388"/>
            <a:chOff x="228600" y="584200"/>
            <a:chExt cx="7287280" cy="941070"/>
          </a:xfrm>
        </p:grpSpPr>
        <p:pic>
          <p:nvPicPr>
            <p:cNvPr id="26631" name="图片 7" descr="59-02"/>
            <p:cNvPicPr>
              <a:picLocks noChangeAspect="1"/>
            </p:cNvPicPr>
            <p:nvPr/>
          </p:nvPicPr>
          <p:blipFill>
            <a:blip r:embed="rId2"/>
            <a:stretch>
              <a:fillRect/>
            </a:stretch>
          </p:blipFill>
          <p:spPr>
            <a:xfrm>
              <a:off x="228600" y="584200"/>
              <a:ext cx="7090742" cy="941070"/>
            </a:xfrm>
            <a:prstGeom prst="rect">
              <a:avLst/>
            </a:prstGeom>
            <a:noFill/>
            <a:ln w="9525">
              <a:noFill/>
            </a:ln>
          </p:spPr>
        </p:pic>
        <p:sp>
          <p:nvSpPr>
            <p:cNvPr id="26632" name="文本框 8"/>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26628" name="文本框 8"/>
          <p:cNvSpPr txBox="1"/>
          <p:nvPr/>
        </p:nvSpPr>
        <p:spPr>
          <a:xfrm>
            <a:off x="228600" y="765175"/>
            <a:ext cx="6613525" cy="584200"/>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各学院代管</a:t>
            </a:r>
            <a:r>
              <a:rPr lang="zh-CN" altLang="zh-CN" sz="3200" b="1" dirty="0">
                <a:solidFill>
                  <a:schemeClr val="bg1"/>
                </a:solidFill>
                <a:latin typeface="微软雅黑" panose="020B0503020204020204" pitchFamily="34" charset="-122"/>
                <a:ea typeface="微软雅黑" panose="020B0503020204020204" pitchFamily="34" charset="-122"/>
              </a:rPr>
              <a:t>学生</a:t>
            </a:r>
            <a:r>
              <a:rPr lang="zh-CN" altLang="en-US" sz="3200" b="1" dirty="0">
                <a:solidFill>
                  <a:schemeClr val="bg1"/>
                </a:solidFill>
                <a:latin typeface="微软雅黑" panose="020B0503020204020204" pitchFamily="34" charset="-122"/>
                <a:ea typeface="微软雅黑" panose="020B0503020204020204" pitchFamily="34" charset="-122"/>
              </a:rPr>
              <a:t>志愿填报</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6629" name="文本框 9"/>
          <p:cNvSpPr txBox="1"/>
          <p:nvPr/>
        </p:nvSpPr>
        <p:spPr>
          <a:xfrm>
            <a:off x="228600" y="1744663"/>
            <a:ext cx="11161713" cy="5076825"/>
          </a:xfrm>
          <a:prstGeom prst="rect">
            <a:avLst/>
          </a:prstGeom>
          <a:noFill/>
          <a:ln w="9525">
            <a:noFill/>
          </a:ln>
        </p:spPr>
        <p:txBody>
          <a:bodyPr>
            <a:spAutoFit/>
          </a:bodyPr>
          <a:p>
            <a:pPr indent="457200" algn="just" eaLnBrk="1" hangingPunct="1">
              <a:lnSpc>
                <a:spcPct val="150000"/>
              </a:lnSpc>
            </a:pPr>
            <a:r>
              <a:rPr lang="zh-CN" altLang="zh-CN" dirty="0">
                <a:latin typeface="等线" panose="02010600030101010101" pitchFamily="2" charset="-122"/>
                <a:ea typeface="仿宋" panose="02010609060101010101" pitchFamily="49" charset="-122"/>
              </a:rPr>
              <a:t>学生</a:t>
            </a:r>
            <a:r>
              <a:rPr lang="zh-CN" altLang="en-US" dirty="0">
                <a:latin typeface="等线" panose="02010600030101010101" pitchFamily="2" charset="-122"/>
                <a:ea typeface="仿宋" panose="02010609060101010101" pitchFamily="49" charset="-122"/>
              </a:rPr>
              <a:t>于</a:t>
            </a:r>
            <a:r>
              <a:rPr lang="en-US" altLang="zh-CN" dirty="0">
                <a:latin typeface="等线" panose="02010600030101010101" pitchFamily="2" charset="-122"/>
                <a:ea typeface="仿宋" panose="02010609060101010101" pitchFamily="49" charset="-122"/>
              </a:rPr>
              <a:t>2021</a:t>
            </a:r>
            <a:r>
              <a:rPr lang="zh-CN" altLang="en-US" dirty="0">
                <a:latin typeface="等线" panose="02010600030101010101" pitchFamily="2" charset="-122"/>
                <a:ea typeface="仿宋" panose="02010609060101010101" pitchFamily="49" charset="-122"/>
              </a:rPr>
              <a:t>年</a:t>
            </a:r>
            <a:r>
              <a:rPr lang="en-US" altLang="zh-CN" dirty="0">
                <a:latin typeface="等线" panose="02010600030101010101" pitchFamily="2" charset="-122"/>
                <a:ea typeface="仿宋" panose="02010609060101010101" pitchFamily="49" charset="-122"/>
              </a:rPr>
              <a:t>7</a:t>
            </a:r>
            <a:r>
              <a:rPr lang="zh-CN" altLang="en-US" dirty="0">
                <a:latin typeface="等线" panose="02010600030101010101" pitchFamily="2" charset="-122"/>
                <a:ea typeface="仿宋" panose="02010609060101010101" pitchFamily="49" charset="-122"/>
              </a:rPr>
              <a:t>月</a:t>
            </a:r>
            <a:r>
              <a:rPr lang="en-US" altLang="zh-CN" dirty="0">
                <a:latin typeface="等线" panose="02010600030101010101" pitchFamily="2" charset="-122"/>
                <a:ea typeface="仿宋" panose="02010609060101010101" pitchFamily="49" charset="-122"/>
              </a:rPr>
              <a:t>20</a:t>
            </a:r>
            <a:r>
              <a:rPr lang="zh-CN" altLang="en-US" dirty="0">
                <a:latin typeface="等线" panose="02010600030101010101" pitchFamily="2" charset="-122"/>
                <a:ea typeface="仿宋" panose="02010609060101010101" pitchFamily="49" charset="-122"/>
              </a:rPr>
              <a:t>号下午</a:t>
            </a:r>
            <a:r>
              <a:rPr lang="en-US" altLang="zh-CN" dirty="0">
                <a:latin typeface="等线" panose="02010600030101010101" pitchFamily="2" charset="-122"/>
                <a:ea typeface="仿宋" panose="02010609060101010101" pitchFamily="49" charset="-122"/>
              </a:rPr>
              <a:t>5</a:t>
            </a:r>
            <a:r>
              <a:rPr lang="zh-CN" altLang="en-US" dirty="0">
                <a:latin typeface="等线" panose="02010600030101010101" pitchFamily="2" charset="-122"/>
                <a:ea typeface="仿宋" panose="02010609060101010101" pitchFamily="49" charset="-122"/>
              </a:rPr>
              <a:t>点之前，线上和线下两种方式同时填报志愿，要求线下与线上所填志愿必须一致；如果出现线上与线下填写志愿不一致的情况，以线下填报志愿为准；如果学生逾期未填报志愿，则视为放弃理科试验班类（物质科学与可持续发展）分流自主填报志愿的权力，服从分配。</a:t>
            </a:r>
            <a:endParaRPr lang="en-US" altLang="zh-CN" dirty="0">
              <a:latin typeface="等线" panose="02010600030101010101" pitchFamily="2" charset="-122"/>
              <a:ea typeface="仿宋" panose="02010609060101010101" pitchFamily="49" charset="-122"/>
            </a:endParaRPr>
          </a:p>
          <a:p>
            <a:pPr indent="457200" algn="just" eaLnBrk="1" hangingPunct="1">
              <a:lnSpc>
                <a:spcPct val="150000"/>
              </a:lnSpc>
            </a:pPr>
            <a:r>
              <a:rPr lang="en-US" altLang="zh-CN" dirty="0">
                <a:latin typeface="等线" panose="02010600030101010101" pitchFamily="2" charset="-122"/>
                <a:ea typeface="仿宋" panose="02010609060101010101" pitchFamily="49" charset="-122"/>
              </a:rPr>
              <a:t>1</a:t>
            </a:r>
            <a:r>
              <a:rPr lang="zh-CN" altLang="en-US" dirty="0">
                <a:latin typeface="等线" panose="02010600030101010101" pitchFamily="2" charset="-122"/>
                <a:ea typeface="仿宋" panose="02010609060101010101" pitchFamily="49" charset="-122"/>
              </a:rPr>
              <a:t>、线上：学生登陆飞书、点击如下链接填报志愿或扫描左侧二维码：</a:t>
            </a:r>
            <a:endParaRPr lang="en-US" altLang="zh-CN" dirty="0">
              <a:latin typeface="等线" panose="02010600030101010101" pitchFamily="2" charset="-122"/>
              <a:ea typeface="仿宋" panose="02010609060101010101" pitchFamily="49" charset="-122"/>
            </a:endParaRPr>
          </a:p>
          <a:p>
            <a:pPr indent="457200" algn="just" eaLnBrk="1" hangingPunct="1">
              <a:lnSpc>
                <a:spcPct val="150000"/>
              </a:lnSpc>
            </a:pPr>
            <a:r>
              <a:rPr lang="en-US" altLang="zh-CN" dirty="0">
                <a:latin typeface="等线" panose="02010600030101010101" pitchFamily="2" charset="-122"/>
                <a:ea typeface="仿宋" panose="02010609060101010101" pitchFamily="49" charset="-122"/>
              </a:rPr>
              <a:t>https://wenjuan.feishu.cn/m?t=sLIqS2aguSti-5dp4</a:t>
            </a:r>
            <a:endParaRPr lang="en-US" altLang="zh-CN" dirty="0">
              <a:latin typeface="等线" panose="02010600030101010101" pitchFamily="2" charset="-122"/>
              <a:ea typeface="仿宋" panose="02010609060101010101" pitchFamily="49" charset="-122"/>
            </a:endParaRPr>
          </a:p>
          <a:p>
            <a:pPr indent="457200" algn="just" eaLnBrk="1" hangingPunct="1">
              <a:lnSpc>
                <a:spcPct val="150000"/>
              </a:lnSpc>
            </a:pPr>
            <a:endParaRPr lang="en-US" altLang="zh-CN" dirty="0">
              <a:latin typeface="等线" panose="02010600030101010101" pitchFamily="2" charset="-122"/>
              <a:ea typeface="仿宋" panose="02010609060101010101" pitchFamily="49" charset="-122"/>
            </a:endParaRPr>
          </a:p>
          <a:p>
            <a:pPr indent="457200" algn="just" eaLnBrk="1" hangingPunct="1">
              <a:lnSpc>
                <a:spcPct val="150000"/>
              </a:lnSpc>
            </a:pPr>
            <a:endParaRPr lang="en-US" altLang="zh-CN" dirty="0">
              <a:latin typeface="等线" panose="02010600030101010101" pitchFamily="2" charset="-122"/>
              <a:ea typeface="仿宋" panose="02010609060101010101" pitchFamily="49" charset="-122"/>
            </a:endParaRPr>
          </a:p>
          <a:p>
            <a:pPr indent="457200" algn="just" eaLnBrk="1" hangingPunct="1">
              <a:lnSpc>
                <a:spcPct val="150000"/>
              </a:lnSpc>
            </a:pPr>
            <a:endParaRPr lang="en-US" altLang="zh-CN" dirty="0">
              <a:latin typeface="等线" panose="02010600030101010101" pitchFamily="2" charset="-122"/>
              <a:ea typeface="仿宋" panose="02010609060101010101" pitchFamily="49" charset="-122"/>
            </a:endParaRPr>
          </a:p>
          <a:p>
            <a:pPr indent="457200" algn="just" eaLnBrk="1" hangingPunct="1">
              <a:lnSpc>
                <a:spcPct val="150000"/>
              </a:lnSpc>
            </a:pPr>
            <a:endParaRPr lang="en-US" altLang="zh-CN" dirty="0">
              <a:latin typeface="等线" panose="02010600030101010101" pitchFamily="2" charset="-122"/>
              <a:ea typeface="仿宋" panose="02010609060101010101" pitchFamily="49" charset="-122"/>
            </a:endParaRPr>
          </a:p>
          <a:p>
            <a:pPr indent="457200" algn="just" eaLnBrk="1" hangingPunct="1">
              <a:lnSpc>
                <a:spcPct val="150000"/>
              </a:lnSpc>
            </a:pPr>
            <a:endParaRPr lang="en-US" altLang="zh-CN" dirty="0">
              <a:latin typeface="等线" panose="02010600030101010101" pitchFamily="2" charset="-122"/>
              <a:ea typeface="仿宋" panose="02010609060101010101" pitchFamily="49" charset="-122"/>
            </a:endParaRPr>
          </a:p>
          <a:p>
            <a:pPr indent="457200" algn="just" eaLnBrk="1" hangingPunct="1">
              <a:lnSpc>
                <a:spcPct val="150000"/>
              </a:lnSpc>
            </a:pPr>
            <a:r>
              <a:rPr lang="en-US" altLang="zh-CN" dirty="0">
                <a:latin typeface="等线" panose="02010600030101010101" pitchFamily="2" charset="-122"/>
                <a:ea typeface="仿宋" panose="02010609060101010101" pitchFamily="49" charset="-122"/>
              </a:rPr>
              <a:t>2</a:t>
            </a:r>
            <a:r>
              <a:rPr lang="zh-CN" altLang="en-US" dirty="0">
                <a:latin typeface="等线" panose="02010600030101010101" pitchFamily="2" charset="-122"/>
                <a:ea typeface="仿宋" panose="02010609060101010101" pitchFamily="49" charset="-122"/>
              </a:rPr>
              <a:t>、线下：学生</a:t>
            </a:r>
            <a:r>
              <a:rPr lang="zh-CN" altLang="zh-CN" dirty="0">
                <a:latin typeface="等线" panose="02010600030101010101" pitchFamily="2" charset="-122"/>
                <a:ea typeface="仿宋" panose="02010609060101010101" pitchFamily="49" charset="-122"/>
              </a:rPr>
              <a:t>填</a:t>
            </a:r>
            <a:r>
              <a:rPr lang="zh-CN" altLang="en-US" dirty="0">
                <a:latin typeface="等线" panose="02010600030101010101" pitchFamily="2" charset="-122"/>
                <a:ea typeface="仿宋" panose="02010609060101010101" pitchFamily="49" charset="-122"/>
              </a:rPr>
              <a:t>写</a:t>
            </a:r>
            <a:r>
              <a:rPr lang="en-US" altLang="zh-CN" dirty="0">
                <a:latin typeface="等线" panose="02010600030101010101" pitchFamily="2" charset="-122"/>
                <a:ea typeface="仿宋" panose="02010609060101010101" pitchFamily="49" charset="-122"/>
              </a:rPr>
              <a:t>《</a:t>
            </a:r>
            <a:r>
              <a:rPr lang="zh-CN" altLang="zh-CN" dirty="0">
                <a:latin typeface="等线" panose="02010600030101010101" pitchFamily="2" charset="-122"/>
                <a:ea typeface="仿宋" panose="02010609060101010101" pitchFamily="49" charset="-122"/>
              </a:rPr>
              <a:t>理科试验班类（物质科学与可持续发展）分流志愿填报表</a:t>
            </a:r>
            <a:r>
              <a:rPr lang="en-US" altLang="zh-CN" dirty="0">
                <a:latin typeface="等线" panose="02010600030101010101" pitchFamily="2" charset="-122"/>
                <a:ea typeface="仿宋" panose="02010609060101010101" pitchFamily="49" charset="-122"/>
              </a:rPr>
              <a:t>》</a:t>
            </a:r>
            <a:r>
              <a:rPr lang="zh-CN" altLang="en-US" dirty="0">
                <a:latin typeface="等线" panose="02010600030101010101" pitchFamily="2" charset="-122"/>
                <a:ea typeface="仿宋" panose="02010609060101010101" pitchFamily="49" charset="-122"/>
              </a:rPr>
              <a:t>、打印签字拍照后上传线上问卷。</a:t>
            </a:r>
            <a:endParaRPr lang="en-US" altLang="zh-CN" dirty="0">
              <a:latin typeface="等线" panose="02010600030101010101" pitchFamily="2" charset="-122"/>
              <a:ea typeface="仿宋" panose="02010609060101010101" pitchFamily="49" charset="-122"/>
            </a:endParaRPr>
          </a:p>
        </p:txBody>
      </p:sp>
      <p:pic>
        <p:nvPicPr>
          <p:cNvPr id="26630" name="图片 1"/>
          <p:cNvPicPr>
            <a:picLocks noChangeAspect="1"/>
          </p:cNvPicPr>
          <p:nvPr/>
        </p:nvPicPr>
        <p:blipFill>
          <a:blip r:embed="rId3"/>
          <a:stretch>
            <a:fillRect/>
          </a:stretch>
        </p:blipFill>
        <p:spPr>
          <a:xfrm>
            <a:off x="7886700" y="3122613"/>
            <a:ext cx="1919288" cy="2500312"/>
          </a:xfrm>
          <a:prstGeom prst="rect">
            <a:avLst/>
          </a:prstGeom>
          <a:noFill/>
          <a:ln w="9525">
            <a:no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图片 15"/>
          <p:cNvPicPr>
            <a:picLocks noChangeAspect="1"/>
          </p:cNvPicPr>
          <p:nvPr/>
        </p:nvPicPr>
        <p:blipFill>
          <a:blip r:embed="rId1"/>
          <a:stretch>
            <a:fillRect/>
          </a:stretch>
        </p:blipFill>
        <p:spPr>
          <a:xfrm>
            <a:off x="6670675" y="1997075"/>
            <a:ext cx="4465638" cy="3087688"/>
          </a:xfrm>
          <a:prstGeom prst="rect">
            <a:avLst/>
          </a:prstGeom>
          <a:noFill/>
          <a:ln w="9525">
            <a:noFill/>
          </a:ln>
        </p:spPr>
      </p:pic>
      <p:sp>
        <p:nvSpPr>
          <p:cNvPr id="42" name="矩形 41"/>
          <p:cNvSpPr/>
          <p:nvPr/>
        </p:nvSpPr>
        <p:spPr>
          <a:xfrm>
            <a:off x="6383338" y="3022600"/>
            <a:ext cx="4752975" cy="4603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3" name="矩形 42"/>
          <p:cNvSpPr/>
          <p:nvPr/>
        </p:nvSpPr>
        <p:spPr>
          <a:xfrm>
            <a:off x="6383338" y="4076700"/>
            <a:ext cx="4752975" cy="4603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4" name="矩形 43"/>
          <p:cNvSpPr/>
          <p:nvPr/>
        </p:nvSpPr>
        <p:spPr>
          <a:xfrm rot="5400000">
            <a:off x="5399088" y="3910013"/>
            <a:ext cx="4751388" cy="4603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5" name="矩形 44"/>
          <p:cNvSpPr/>
          <p:nvPr/>
        </p:nvSpPr>
        <p:spPr>
          <a:xfrm rot="5400000">
            <a:off x="6505575" y="3910013"/>
            <a:ext cx="4751388" cy="4603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6" name="矩形 45"/>
          <p:cNvSpPr/>
          <p:nvPr/>
        </p:nvSpPr>
        <p:spPr>
          <a:xfrm rot="5400000">
            <a:off x="7655719" y="3982244"/>
            <a:ext cx="4752975" cy="46038"/>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 name="矩形 46"/>
          <p:cNvSpPr/>
          <p:nvPr/>
        </p:nvSpPr>
        <p:spPr>
          <a:xfrm>
            <a:off x="11352213" y="1997075"/>
            <a:ext cx="838200" cy="10255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8" name="矩形 47"/>
          <p:cNvSpPr/>
          <p:nvPr/>
        </p:nvSpPr>
        <p:spPr>
          <a:xfrm>
            <a:off x="0" y="1989138"/>
            <a:ext cx="6454775" cy="3095625"/>
          </a:xfrm>
          <a:prstGeom prst="rect">
            <a:avLst/>
          </a:prstGeom>
          <a:solidFill>
            <a:srgbClr val="8600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9" name="矩形 48"/>
          <p:cNvSpPr/>
          <p:nvPr/>
        </p:nvSpPr>
        <p:spPr>
          <a:xfrm>
            <a:off x="7797800" y="3068638"/>
            <a:ext cx="1060450" cy="10350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 name="矩形 49"/>
          <p:cNvSpPr/>
          <p:nvPr/>
        </p:nvSpPr>
        <p:spPr>
          <a:xfrm>
            <a:off x="8904288" y="1989138"/>
            <a:ext cx="1104900" cy="1033463"/>
          </a:xfrm>
          <a:prstGeom prst="rect">
            <a:avLst/>
          </a:prstGeom>
          <a:solidFill>
            <a:srgbClr val="86006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 name="矩形 50"/>
          <p:cNvSpPr/>
          <p:nvPr/>
        </p:nvSpPr>
        <p:spPr>
          <a:xfrm>
            <a:off x="6670675" y="4122738"/>
            <a:ext cx="1081088" cy="962025"/>
          </a:xfrm>
          <a:prstGeom prst="rect">
            <a:avLst/>
          </a:prstGeom>
          <a:solidFill>
            <a:srgbClr val="86006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7661" name="TextBox 59"/>
          <p:cNvSpPr/>
          <p:nvPr/>
        </p:nvSpPr>
        <p:spPr>
          <a:xfrm flipH="1">
            <a:off x="1343025" y="2606675"/>
            <a:ext cx="7127875" cy="1014413"/>
          </a:xfrm>
          <a:prstGeom prst="rect">
            <a:avLst/>
          </a:prstGeom>
          <a:noFill/>
          <a:ln w="9525">
            <a:noFill/>
          </a:ln>
        </p:spPr>
        <p:txBody>
          <a:bodyPr>
            <a:spAutoFit/>
          </a:bodyPr>
          <a:p>
            <a:pPr>
              <a:lnSpc>
                <a:spcPct val="150000"/>
              </a:lnSpc>
            </a:pPr>
            <a:r>
              <a:rPr lang="zh-CN" altLang="en-US" sz="4000" b="1" dirty="0">
                <a:solidFill>
                  <a:schemeClr val="bg1"/>
                </a:solidFill>
                <a:latin typeface="微软雅黑" panose="020B0503020204020204" pitchFamily="34" charset="-122"/>
                <a:ea typeface="微软雅黑" panose="020B0503020204020204" pitchFamily="34" charset="-122"/>
                <a:sym typeface="方正兰亭黑_GBK" pitchFamily="2" charset="-122"/>
              </a:rPr>
              <a:t>欢迎大家！</a:t>
            </a:r>
            <a:endParaRPr lang="zh-CN" altLang="en-US" sz="4000" b="1"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pic>
        <p:nvPicPr>
          <p:cNvPr id="27662" name="图片 14"/>
          <p:cNvPicPr>
            <a:picLocks noChangeAspect="1"/>
          </p:cNvPicPr>
          <p:nvPr/>
        </p:nvPicPr>
        <p:blipFill>
          <a:blip r:embed="rId2"/>
          <a:stretch>
            <a:fillRect/>
          </a:stretch>
        </p:blipFill>
        <p:spPr>
          <a:xfrm>
            <a:off x="8902700" y="168275"/>
            <a:ext cx="3327400" cy="1252538"/>
          </a:xfrm>
          <a:prstGeom prst="rect">
            <a:avLst/>
          </a:prstGeom>
          <a:noFill/>
          <a:ln w="9525">
            <a:noFill/>
          </a:ln>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6" name="图片 14"/>
          <p:cNvPicPr>
            <a:picLocks noChangeAspect="1"/>
          </p:cNvPicPr>
          <p:nvPr/>
        </p:nvPicPr>
        <p:blipFill>
          <a:blip r:embed="rId1"/>
          <a:stretch>
            <a:fillRect/>
          </a:stretch>
        </p:blipFill>
        <p:spPr>
          <a:xfrm>
            <a:off x="8775700" y="-1587"/>
            <a:ext cx="3327400" cy="1252537"/>
          </a:xfrm>
          <a:prstGeom prst="rect">
            <a:avLst/>
          </a:prstGeom>
          <a:noFill/>
          <a:ln w="9525">
            <a:noFill/>
          </a:ln>
        </p:spPr>
      </p:pic>
      <p:grpSp>
        <p:nvGrpSpPr>
          <p:cNvPr id="16387" name="组合 6"/>
          <p:cNvGrpSpPr/>
          <p:nvPr/>
        </p:nvGrpSpPr>
        <p:grpSpPr>
          <a:xfrm>
            <a:off x="261938" y="593725"/>
            <a:ext cx="2952750" cy="939800"/>
            <a:chOff x="228600" y="584200"/>
            <a:chExt cx="7522790" cy="941070"/>
          </a:xfrm>
        </p:grpSpPr>
        <p:pic>
          <p:nvPicPr>
            <p:cNvPr id="16406" name="图片 7" descr="59-02"/>
            <p:cNvPicPr>
              <a:picLocks noChangeAspect="1"/>
            </p:cNvPicPr>
            <p:nvPr/>
          </p:nvPicPr>
          <p:blipFill>
            <a:blip r:embed="rId2"/>
            <a:stretch>
              <a:fillRect/>
            </a:stretch>
          </p:blipFill>
          <p:spPr>
            <a:xfrm>
              <a:off x="228600" y="584200"/>
              <a:ext cx="7522790" cy="941070"/>
            </a:xfrm>
            <a:prstGeom prst="rect">
              <a:avLst/>
            </a:prstGeom>
            <a:noFill/>
            <a:ln w="9525">
              <a:noFill/>
            </a:ln>
          </p:spPr>
        </p:pic>
        <p:sp>
          <p:nvSpPr>
            <p:cNvPr id="16407" name="文本框 8"/>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16388" name="文本框 8"/>
          <p:cNvSpPr txBox="1"/>
          <p:nvPr/>
        </p:nvSpPr>
        <p:spPr>
          <a:xfrm>
            <a:off x="1355725" y="741363"/>
            <a:ext cx="2087563" cy="584200"/>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目  录</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16389" name="组合 6"/>
          <p:cNvGrpSpPr/>
          <p:nvPr/>
        </p:nvGrpSpPr>
        <p:grpSpPr>
          <a:xfrm>
            <a:off x="2338388" y="1747838"/>
            <a:ext cx="4895850" cy="647700"/>
            <a:chOff x="209400" y="580817"/>
            <a:chExt cx="7522790" cy="941070"/>
          </a:xfrm>
        </p:grpSpPr>
        <p:pic>
          <p:nvPicPr>
            <p:cNvPr id="16404" name="图片 13" descr="59-02"/>
            <p:cNvPicPr>
              <a:picLocks noChangeAspect="1"/>
            </p:cNvPicPr>
            <p:nvPr/>
          </p:nvPicPr>
          <p:blipFill>
            <a:blip r:embed="rId3"/>
            <a:stretch>
              <a:fillRect/>
            </a:stretch>
          </p:blipFill>
          <p:spPr>
            <a:xfrm>
              <a:off x="209400" y="580817"/>
              <a:ext cx="7522790" cy="941070"/>
            </a:xfrm>
            <a:prstGeom prst="rect">
              <a:avLst/>
            </a:prstGeom>
            <a:noFill/>
            <a:ln w="9525">
              <a:noFill/>
            </a:ln>
          </p:spPr>
        </p:pic>
        <p:sp>
          <p:nvSpPr>
            <p:cNvPr id="16405" name="文本框 15"/>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16390" name="文本框 16"/>
          <p:cNvSpPr txBox="1"/>
          <p:nvPr/>
        </p:nvSpPr>
        <p:spPr>
          <a:xfrm>
            <a:off x="3165475" y="1884363"/>
            <a:ext cx="6094413" cy="368300"/>
          </a:xfrm>
          <a:prstGeom prst="rect">
            <a:avLst/>
          </a:prstGeom>
          <a:noFill/>
          <a:ln w="9525">
            <a:noFill/>
          </a:ln>
        </p:spPr>
        <p:txBody>
          <a:bodyPr>
            <a:spAutoFit/>
          </a:bodyPr>
          <a:p>
            <a:pPr eaLnBrk="1" hangingPunct="1"/>
            <a:r>
              <a:rPr lang="zh-CN" altLang="en-US" b="1" dirty="0">
                <a:solidFill>
                  <a:schemeClr val="bg1"/>
                </a:solidFill>
                <a:latin typeface="微软雅黑" panose="020B0503020204020204" pitchFamily="34" charset="-122"/>
                <a:ea typeface="微软雅黑" panose="020B0503020204020204" pitchFamily="34" charset="-122"/>
              </a:rPr>
              <a:t>分流</a:t>
            </a:r>
            <a:r>
              <a:rPr lang="zh-CN" altLang="zh-CN" b="1" dirty="0">
                <a:solidFill>
                  <a:schemeClr val="bg1"/>
                </a:solidFill>
                <a:latin typeface="微软雅黑" panose="020B0503020204020204" pitchFamily="34" charset="-122"/>
                <a:ea typeface="微软雅黑" panose="020B0503020204020204" pitchFamily="34" charset="-122"/>
              </a:rPr>
              <a:t>工作</a:t>
            </a:r>
            <a:r>
              <a:rPr lang="zh-CN" altLang="en-US" b="1" dirty="0">
                <a:solidFill>
                  <a:schemeClr val="bg1"/>
                </a:solidFill>
                <a:latin typeface="微软雅黑" panose="020B0503020204020204" pitchFamily="34" charset="-122"/>
                <a:ea typeface="微软雅黑" panose="020B0503020204020204" pitchFamily="34" charset="-122"/>
              </a:rPr>
              <a:t>流程</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6391" name="组合 6"/>
          <p:cNvGrpSpPr/>
          <p:nvPr/>
        </p:nvGrpSpPr>
        <p:grpSpPr>
          <a:xfrm>
            <a:off x="2338388" y="2625725"/>
            <a:ext cx="4895850" cy="647700"/>
            <a:chOff x="228600" y="584200"/>
            <a:chExt cx="7522790" cy="941070"/>
          </a:xfrm>
        </p:grpSpPr>
        <p:pic>
          <p:nvPicPr>
            <p:cNvPr id="16402" name="图片 18" descr="59-02"/>
            <p:cNvPicPr>
              <a:picLocks noChangeAspect="1"/>
            </p:cNvPicPr>
            <p:nvPr/>
          </p:nvPicPr>
          <p:blipFill>
            <a:blip r:embed="rId3"/>
            <a:stretch>
              <a:fillRect/>
            </a:stretch>
          </p:blipFill>
          <p:spPr>
            <a:xfrm>
              <a:off x="228600" y="584200"/>
              <a:ext cx="7522790" cy="941070"/>
            </a:xfrm>
            <a:prstGeom prst="rect">
              <a:avLst/>
            </a:prstGeom>
            <a:noFill/>
            <a:ln w="9525">
              <a:noFill/>
            </a:ln>
          </p:spPr>
        </p:pic>
        <p:sp>
          <p:nvSpPr>
            <p:cNvPr id="16403" name="文本框 19"/>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16392" name="文本框 20"/>
          <p:cNvSpPr txBox="1"/>
          <p:nvPr/>
        </p:nvSpPr>
        <p:spPr>
          <a:xfrm>
            <a:off x="3165475" y="2768600"/>
            <a:ext cx="6094413" cy="368300"/>
          </a:xfrm>
          <a:prstGeom prst="rect">
            <a:avLst/>
          </a:prstGeom>
          <a:noFill/>
          <a:ln w="9525">
            <a:noFill/>
          </a:ln>
        </p:spPr>
        <p:txBody>
          <a:bodyPr>
            <a:spAutoFit/>
          </a:bodyPr>
          <a:p>
            <a:pPr eaLnBrk="1" hangingPunct="1"/>
            <a:r>
              <a:rPr lang="zh-CN" altLang="en-US" b="1" dirty="0">
                <a:solidFill>
                  <a:schemeClr val="bg1"/>
                </a:solidFill>
                <a:latin typeface="微软雅黑" panose="020B0503020204020204" pitchFamily="34" charset="-122"/>
                <a:ea typeface="微软雅黑" panose="020B0503020204020204" pitchFamily="34" charset="-122"/>
              </a:rPr>
              <a:t>各学院简介</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nvGrpSpPr>
          <p:cNvPr id="16393" name="组合 6"/>
          <p:cNvGrpSpPr/>
          <p:nvPr/>
        </p:nvGrpSpPr>
        <p:grpSpPr>
          <a:xfrm>
            <a:off x="2338388" y="3463925"/>
            <a:ext cx="4895850" cy="649288"/>
            <a:chOff x="228600" y="584200"/>
            <a:chExt cx="7522790" cy="941070"/>
          </a:xfrm>
        </p:grpSpPr>
        <p:pic>
          <p:nvPicPr>
            <p:cNvPr id="16400" name="图片 28" descr="59-02"/>
            <p:cNvPicPr>
              <a:picLocks noChangeAspect="1"/>
            </p:cNvPicPr>
            <p:nvPr/>
          </p:nvPicPr>
          <p:blipFill>
            <a:blip r:embed="rId3"/>
            <a:stretch>
              <a:fillRect/>
            </a:stretch>
          </p:blipFill>
          <p:spPr>
            <a:xfrm>
              <a:off x="228600" y="584200"/>
              <a:ext cx="7522790" cy="941070"/>
            </a:xfrm>
            <a:prstGeom prst="rect">
              <a:avLst/>
            </a:prstGeom>
            <a:noFill/>
            <a:ln w="9525">
              <a:noFill/>
            </a:ln>
          </p:spPr>
        </p:pic>
        <p:sp>
          <p:nvSpPr>
            <p:cNvPr id="16401" name="文本框 29"/>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16394" name="文本框 26"/>
          <p:cNvSpPr txBox="1"/>
          <p:nvPr/>
        </p:nvSpPr>
        <p:spPr>
          <a:xfrm>
            <a:off x="3165475" y="3532188"/>
            <a:ext cx="6094413" cy="368300"/>
          </a:xfrm>
          <a:prstGeom prst="rect">
            <a:avLst/>
          </a:prstGeom>
          <a:noFill/>
          <a:ln w="9525">
            <a:noFill/>
          </a:ln>
        </p:spPr>
        <p:txBody>
          <a:bodyPr>
            <a:spAutoFit/>
          </a:bodyPr>
          <a:p>
            <a:pPr eaLnBrk="1" hangingPunct="1"/>
            <a:r>
              <a:rPr lang="zh-CN" altLang="en-US" b="1" dirty="0">
                <a:solidFill>
                  <a:schemeClr val="bg1"/>
                </a:solidFill>
                <a:latin typeface="微软雅黑" panose="020B0503020204020204" pitchFamily="34" charset="-122"/>
                <a:ea typeface="微软雅黑" panose="020B0503020204020204" pitchFamily="34" charset="-122"/>
              </a:rPr>
              <a:t>各</a:t>
            </a:r>
            <a:r>
              <a:rPr lang="zh-CN" altLang="zh-CN" b="1" dirty="0">
                <a:solidFill>
                  <a:schemeClr val="bg1"/>
                </a:solidFill>
                <a:latin typeface="微软雅黑" panose="020B0503020204020204" pitchFamily="34" charset="-122"/>
                <a:ea typeface="微软雅黑" panose="020B0503020204020204" pitchFamily="34" charset="-122"/>
              </a:rPr>
              <a:t>学院</a:t>
            </a:r>
            <a:r>
              <a:rPr lang="zh-CN" altLang="en-US" b="1" dirty="0">
                <a:solidFill>
                  <a:schemeClr val="bg1"/>
                </a:solidFill>
                <a:latin typeface="微软雅黑" panose="020B0503020204020204" pitchFamily="34" charset="-122"/>
                <a:ea typeface="微软雅黑" panose="020B0503020204020204" pitchFamily="34" charset="-122"/>
              </a:rPr>
              <a:t>准入条件</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6395" name="图片 36" descr="59-02"/>
          <p:cNvPicPr>
            <a:picLocks noChangeAspect="1"/>
          </p:cNvPicPr>
          <p:nvPr/>
        </p:nvPicPr>
        <p:blipFill>
          <a:blip r:embed="rId3"/>
          <a:stretch>
            <a:fillRect/>
          </a:stretch>
        </p:blipFill>
        <p:spPr>
          <a:xfrm>
            <a:off x="2324100" y="4365625"/>
            <a:ext cx="4895850" cy="649288"/>
          </a:xfrm>
          <a:prstGeom prst="rect">
            <a:avLst/>
          </a:prstGeom>
          <a:noFill/>
          <a:ln w="9525">
            <a:noFill/>
          </a:ln>
        </p:spPr>
      </p:pic>
      <p:sp>
        <p:nvSpPr>
          <p:cNvPr id="16396" name="文本框 37"/>
          <p:cNvSpPr txBox="1"/>
          <p:nvPr/>
        </p:nvSpPr>
        <p:spPr>
          <a:xfrm>
            <a:off x="3705225" y="4592638"/>
            <a:ext cx="3362325" cy="401637"/>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6397" name="文本框 8"/>
          <p:cNvSpPr txBox="1"/>
          <p:nvPr/>
        </p:nvSpPr>
        <p:spPr>
          <a:xfrm>
            <a:off x="3165475" y="4492625"/>
            <a:ext cx="6613525" cy="368300"/>
          </a:xfrm>
          <a:prstGeom prst="rect">
            <a:avLst/>
          </a:prstGeom>
          <a:noFill/>
          <a:ln w="9525">
            <a:noFill/>
          </a:ln>
        </p:spPr>
        <p:txBody>
          <a:bodyPr>
            <a:spAutoFit/>
          </a:bodyPr>
          <a:p>
            <a:pPr eaLnBrk="1" hangingPunct="1"/>
            <a:r>
              <a:rPr lang="zh-CN" altLang="en-US" b="1" dirty="0">
                <a:solidFill>
                  <a:schemeClr val="bg1"/>
                </a:solidFill>
                <a:latin typeface="微软雅黑" panose="020B0503020204020204" pitchFamily="34" charset="-122"/>
                <a:ea typeface="微软雅黑" panose="020B0503020204020204" pitchFamily="34" charset="-122"/>
              </a:rPr>
              <a:t>各学院分流计划</a:t>
            </a:r>
            <a:endParaRPr lang="zh-CN" altLang="en-US" b="1" dirty="0">
              <a:solidFill>
                <a:schemeClr val="bg1"/>
              </a:solidFill>
              <a:latin typeface="微软雅黑" panose="020B0503020204020204" pitchFamily="34" charset="-122"/>
              <a:ea typeface="微软雅黑" panose="020B0503020204020204" pitchFamily="34" charset="-122"/>
            </a:endParaRPr>
          </a:p>
        </p:txBody>
      </p:sp>
      <p:pic>
        <p:nvPicPr>
          <p:cNvPr id="16398" name="图片 41" descr="59-02"/>
          <p:cNvPicPr>
            <a:picLocks noChangeAspect="1"/>
          </p:cNvPicPr>
          <p:nvPr/>
        </p:nvPicPr>
        <p:blipFill>
          <a:blip r:embed="rId3"/>
          <a:stretch>
            <a:fillRect/>
          </a:stretch>
        </p:blipFill>
        <p:spPr>
          <a:xfrm>
            <a:off x="2338388" y="5267325"/>
            <a:ext cx="4895850" cy="649288"/>
          </a:xfrm>
          <a:prstGeom prst="rect">
            <a:avLst/>
          </a:prstGeom>
          <a:noFill/>
          <a:ln w="9525">
            <a:noFill/>
          </a:ln>
        </p:spPr>
      </p:pic>
      <p:sp>
        <p:nvSpPr>
          <p:cNvPr id="16399" name="文本框 40"/>
          <p:cNvSpPr txBox="1"/>
          <p:nvPr/>
        </p:nvSpPr>
        <p:spPr>
          <a:xfrm>
            <a:off x="3165475" y="5364163"/>
            <a:ext cx="6094413" cy="368300"/>
          </a:xfrm>
          <a:prstGeom prst="rect">
            <a:avLst/>
          </a:prstGeom>
          <a:noFill/>
          <a:ln w="9525">
            <a:noFill/>
          </a:ln>
        </p:spPr>
        <p:txBody>
          <a:bodyPr>
            <a:spAutoFit/>
          </a:bodyPr>
          <a:p>
            <a:pPr eaLnBrk="1" hangingPunct="1"/>
            <a:r>
              <a:rPr lang="zh-CN" altLang="en-US" b="1" dirty="0">
                <a:solidFill>
                  <a:schemeClr val="bg1"/>
                </a:solidFill>
                <a:latin typeface="微软雅黑" panose="020B0503020204020204" pitchFamily="34" charset="-122"/>
                <a:ea typeface="微软雅黑" panose="020B0503020204020204" pitchFamily="34" charset="-122"/>
              </a:rPr>
              <a:t>各学院代管学生志愿填报</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410" name="组合 6"/>
          <p:cNvGrpSpPr/>
          <p:nvPr/>
        </p:nvGrpSpPr>
        <p:grpSpPr>
          <a:xfrm>
            <a:off x="228600" y="584200"/>
            <a:ext cx="7286625" cy="941388"/>
            <a:chOff x="228600" y="584200"/>
            <a:chExt cx="7287280" cy="941070"/>
          </a:xfrm>
        </p:grpSpPr>
        <p:pic>
          <p:nvPicPr>
            <p:cNvPr id="17414" name="图片 11" descr="59-02"/>
            <p:cNvPicPr>
              <a:picLocks noChangeAspect="1"/>
            </p:cNvPicPr>
            <p:nvPr/>
          </p:nvPicPr>
          <p:blipFill>
            <a:blip r:embed="rId1"/>
            <a:stretch>
              <a:fillRect/>
            </a:stretch>
          </p:blipFill>
          <p:spPr>
            <a:xfrm>
              <a:off x="228600" y="584200"/>
              <a:ext cx="7090742" cy="941070"/>
            </a:xfrm>
            <a:prstGeom prst="rect">
              <a:avLst/>
            </a:prstGeom>
            <a:noFill/>
            <a:ln w="9525">
              <a:noFill/>
            </a:ln>
          </p:spPr>
        </p:pic>
        <p:sp>
          <p:nvSpPr>
            <p:cNvPr id="17415" name="文本框 12"/>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pic>
        <p:nvPicPr>
          <p:cNvPr id="17411" name="图片 14"/>
          <p:cNvPicPr>
            <a:picLocks noChangeAspect="1"/>
          </p:cNvPicPr>
          <p:nvPr/>
        </p:nvPicPr>
        <p:blipFill>
          <a:blip r:embed="rId2"/>
          <a:stretch>
            <a:fillRect/>
          </a:stretch>
        </p:blipFill>
        <p:spPr>
          <a:xfrm>
            <a:off x="8775700" y="-1587"/>
            <a:ext cx="3327400" cy="1252537"/>
          </a:xfrm>
          <a:prstGeom prst="rect">
            <a:avLst/>
          </a:prstGeom>
          <a:noFill/>
          <a:ln w="9525">
            <a:noFill/>
          </a:ln>
        </p:spPr>
      </p:pic>
      <p:sp>
        <p:nvSpPr>
          <p:cNvPr id="17412" name="文本框 8"/>
          <p:cNvSpPr txBox="1"/>
          <p:nvPr/>
        </p:nvSpPr>
        <p:spPr>
          <a:xfrm>
            <a:off x="228600" y="763588"/>
            <a:ext cx="6613525" cy="582612"/>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分流</a:t>
            </a:r>
            <a:r>
              <a:rPr lang="zh-CN" altLang="zh-CN" sz="3200" b="1" dirty="0">
                <a:solidFill>
                  <a:schemeClr val="bg1"/>
                </a:solidFill>
                <a:latin typeface="微软雅黑" panose="020B0503020204020204" pitchFamily="34" charset="-122"/>
                <a:ea typeface="微软雅黑" panose="020B0503020204020204" pitchFamily="34" charset="-122"/>
              </a:rPr>
              <a:t>工作</a:t>
            </a:r>
            <a:r>
              <a:rPr lang="zh-CN" altLang="en-US" sz="3200" b="1" dirty="0">
                <a:solidFill>
                  <a:schemeClr val="bg1"/>
                </a:solidFill>
                <a:latin typeface="微软雅黑" panose="020B0503020204020204" pitchFamily="34" charset="-122"/>
                <a:ea typeface="微软雅黑" panose="020B0503020204020204" pitchFamily="34" charset="-122"/>
              </a:rPr>
              <a:t>流程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7413" name="文本框 9"/>
          <p:cNvSpPr txBox="1"/>
          <p:nvPr/>
        </p:nvSpPr>
        <p:spPr>
          <a:xfrm>
            <a:off x="838200" y="1989138"/>
            <a:ext cx="10009188" cy="4523105"/>
          </a:xfrm>
          <a:prstGeom prst="rect">
            <a:avLst/>
          </a:prstGeom>
          <a:noFill/>
          <a:ln w="9525">
            <a:noFill/>
          </a:ln>
        </p:spPr>
        <p:txBody>
          <a:bodyPr>
            <a:spAutoFit/>
          </a:bodyPr>
          <a:p>
            <a:pPr indent="457200" eaLnBrk="1" hangingPunct="1">
              <a:lnSpc>
                <a:spcPct val="200000"/>
              </a:lnSpc>
            </a:pPr>
            <a:r>
              <a:rPr lang="zh-CN" altLang="en-US" sz="1600" dirty="0">
                <a:latin typeface="Arial" panose="020B0604020202020204" pitchFamily="34" charset="0"/>
              </a:rPr>
              <a:t>（一）宣传实施细则：各跨学院大类召开分流宣讲会，宣传大类分流工作的实施细则、大类内各学院所含专业的培养方案和办学特色，受理学生的咨询，引导学生理性填报志愿。</a:t>
            </a:r>
            <a:endParaRPr lang="zh-CN" altLang="en-US" sz="1600" dirty="0">
              <a:latin typeface="Arial" panose="020B0604020202020204" pitchFamily="34" charset="0"/>
            </a:endParaRPr>
          </a:p>
          <a:p>
            <a:pPr indent="457200" eaLnBrk="1" hangingPunct="1">
              <a:lnSpc>
                <a:spcPct val="200000"/>
              </a:lnSpc>
            </a:pPr>
            <a:r>
              <a:rPr lang="zh-CN" altLang="en-US" sz="1600" dirty="0">
                <a:latin typeface="Arial" panose="020B0604020202020204" pitchFamily="34" charset="0"/>
              </a:rPr>
              <a:t>（二）填报志愿：各跨学院大类组织学生完成志愿填报，收集整理后的志愿填报统计表须请学生签字确认。</a:t>
            </a:r>
            <a:endParaRPr lang="zh-CN" altLang="en-US" sz="1600" dirty="0">
              <a:latin typeface="Arial" panose="020B0604020202020204" pitchFamily="34" charset="0"/>
            </a:endParaRPr>
          </a:p>
          <a:p>
            <a:pPr indent="457200" eaLnBrk="1" hangingPunct="1">
              <a:lnSpc>
                <a:spcPct val="200000"/>
              </a:lnSpc>
            </a:pPr>
            <a:r>
              <a:rPr lang="zh-CN" altLang="en-US" sz="1600" dirty="0">
                <a:latin typeface="Arial" panose="020B0604020202020204" pitchFamily="34" charset="0"/>
              </a:rPr>
              <a:t>（三）公示成绩排名：各跨学院大类依据实施细则统计学生学分绩及排名</a:t>
            </a:r>
            <a:r>
              <a:rPr lang="zh-CN" altLang="en-US" sz="1600" dirty="0">
                <a:solidFill>
                  <a:schemeClr val="tx1"/>
                </a:solidFill>
                <a:latin typeface="Arial" panose="020B0604020202020204" pitchFamily="34" charset="0"/>
              </a:rPr>
              <a:t>，并按照</a:t>
            </a:r>
            <a:r>
              <a:rPr lang="zh-CN" altLang="en-US" sz="1600" dirty="0">
                <a:solidFill>
                  <a:schemeClr val="tx1"/>
                </a:solidFill>
                <a:sym typeface="+mn-ea"/>
              </a:rPr>
              <a:t>各代管学院</a:t>
            </a:r>
            <a:r>
              <a:rPr lang="zh-CN" altLang="en-US" sz="1600" dirty="0">
                <a:solidFill>
                  <a:schemeClr val="tx1"/>
                </a:solidFill>
                <a:latin typeface="Arial" panose="020B0604020202020204" pitchFamily="34" charset="0"/>
              </a:rPr>
              <a:t>通知的方式进行个人</a:t>
            </a:r>
            <a:r>
              <a:rPr lang="zh-CN" altLang="en-US" sz="1600" dirty="0">
                <a:solidFill>
                  <a:schemeClr val="tx1"/>
                </a:solidFill>
                <a:sym typeface="+mn-ea"/>
              </a:rPr>
              <a:t>学分绩及排名</a:t>
            </a:r>
            <a:r>
              <a:rPr lang="zh-CN" altLang="en-US" sz="1600" dirty="0">
                <a:solidFill>
                  <a:schemeClr val="tx1"/>
                </a:solidFill>
                <a:latin typeface="Arial" panose="020B0604020202020204" pitchFamily="34" charset="0"/>
              </a:rPr>
              <a:t>查询</a:t>
            </a:r>
            <a:r>
              <a:rPr lang="zh-CN" altLang="en-US" sz="1600" dirty="0">
                <a:latin typeface="Arial" panose="020B0604020202020204" pitchFamily="34" charset="0"/>
              </a:rPr>
              <a:t>。各相关学院负责督促本院大一专业课课程组尽快完成阅卷与成绩录入，以便进行成绩统计。</a:t>
            </a:r>
            <a:endParaRPr lang="en-US" altLang="zh-CN" sz="1600" dirty="0">
              <a:latin typeface="Arial" panose="020B0604020202020204" pitchFamily="34" charset="0"/>
            </a:endParaRPr>
          </a:p>
          <a:p>
            <a:pPr indent="457200" eaLnBrk="1" hangingPunct="1">
              <a:lnSpc>
                <a:spcPct val="200000"/>
              </a:lnSpc>
            </a:pPr>
            <a:r>
              <a:rPr lang="zh-CN" altLang="en-US" sz="1600" dirty="0">
                <a:latin typeface="Arial" panose="020B0604020202020204" pitchFamily="34" charset="0"/>
              </a:rPr>
              <a:t>（四）分流与结果公示：各跨学院大类依据实施细则进行学生分流，并公示分流结果学生名单。 </a:t>
            </a:r>
            <a:endParaRPr lang="en-US" altLang="zh-CN" sz="1600" dirty="0">
              <a:latin typeface="Arial" panose="020B0604020202020204" pitchFamily="34" charset="0"/>
            </a:endParaRPr>
          </a:p>
          <a:p>
            <a:pPr indent="457200" eaLnBrk="1" hangingPunct="1">
              <a:lnSpc>
                <a:spcPct val="200000"/>
              </a:lnSpc>
            </a:pPr>
            <a:r>
              <a:rPr lang="zh-CN" altLang="en-US" sz="1600" dirty="0">
                <a:latin typeface="Arial" panose="020B0604020202020204" pitchFamily="34" charset="0"/>
              </a:rPr>
              <a:t>（五）上报分流结果：各跨学院大类将公示无异议后的分流结果学生名单上报教务处。</a:t>
            </a:r>
            <a:endParaRPr lang="zh-CN" altLang="en-US" sz="1600" dirty="0">
              <a:latin typeface="Arial" panose="020B0604020202020204" pitchFamily="34" charset="0"/>
            </a:endParaRPr>
          </a:p>
          <a:p>
            <a:pPr indent="457200" eaLnBrk="1" hangingPunct="1">
              <a:lnSpc>
                <a:spcPct val="200000"/>
              </a:lnSpc>
            </a:pPr>
            <a:r>
              <a:rPr lang="zh-CN" altLang="en-US" sz="1600" dirty="0">
                <a:latin typeface="Arial" panose="020B0604020202020204" pitchFamily="34" charset="0"/>
              </a:rPr>
              <a:t>（六）调整学籍：教务处根据各跨学院大类上报的最终分流学生名单进行相应的学籍调整。</a:t>
            </a:r>
            <a:endParaRPr lang="zh-CN" altLang="en-US" sz="1600" dirty="0">
              <a:latin typeface="Arial" panose="020B0604020202020204" pitchFamily="34" charset="0"/>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4" name="图片 6"/>
          <p:cNvPicPr>
            <a:picLocks noChangeAspect="1"/>
          </p:cNvPicPr>
          <p:nvPr/>
        </p:nvPicPr>
        <p:blipFill>
          <a:blip r:embed="rId1"/>
          <a:srcRect t="49348"/>
          <a:stretch>
            <a:fillRect/>
          </a:stretch>
        </p:blipFill>
        <p:spPr>
          <a:xfrm>
            <a:off x="371475" y="1455738"/>
            <a:ext cx="4392613" cy="4564062"/>
          </a:xfrm>
          <a:prstGeom prst="rect">
            <a:avLst/>
          </a:prstGeom>
          <a:noFill/>
          <a:ln w="9525">
            <a:noFill/>
          </a:ln>
        </p:spPr>
      </p:pic>
      <p:grpSp>
        <p:nvGrpSpPr>
          <p:cNvPr id="18435" name="组合 6"/>
          <p:cNvGrpSpPr/>
          <p:nvPr/>
        </p:nvGrpSpPr>
        <p:grpSpPr>
          <a:xfrm>
            <a:off x="228600" y="584200"/>
            <a:ext cx="7286625" cy="941388"/>
            <a:chOff x="228600" y="584200"/>
            <a:chExt cx="7287280" cy="941070"/>
          </a:xfrm>
        </p:grpSpPr>
        <p:pic>
          <p:nvPicPr>
            <p:cNvPr id="18441" name="图片 9" descr="59-02"/>
            <p:cNvPicPr>
              <a:picLocks noChangeAspect="1"/>
            </p:cNvPicPr>
            <p:nvPr/>
          </p:nvPicPr>
          <p:blipFill>
            <a:blip r:embed="rId2"/>
            <a:stretch>
              <a:fillRect/>
            </a:stretch>
          </p:blipFill>
          <p:spPr>
            <a:xfrm>
              <a:off x="228600" y="584200"/>
              <a:ext cx="7090742" cy="941070"/>
            </a:xfrm>
            <a:prstGeom prst="rect">
              <a:avLst/>
            </a:prstGeom>
            <a:noFill/>
            <a:ln w="9525">
              <a:noFill/>
            </a:ln>
          </p:spPr>
        </p:pic>
        <p:sp>
          <p:nvSpPr>
            <p:cNvPr id="18442" name="文本框 10"/>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pic>
        <p:nvPicPr>
          <p:cNvPr id="18436" name="图片 14"/>
          <p:cNvPicPr>
            <a:picLocks noChangeAspect="1"/>
          </p:cNvPicPr>
          <p:nvPr/>
        </p:nvPicPr>
        <p:blipFill>
          <a:blip r:embed="rId3"/>
          <a:stretch>
            <a:fillRect/>
          </a:stretch>
        </p:blipFill>
        <p:spPr>
          <a:xfrm>
            <a:off x="8775700" y="-1587"/>
            <a:ext cx="3327400" cy="1252537"/>
          </a:xfrm>
          <a:prstGeom prst="rect">
            <a:avLst/>
          </a:prstGeom>
          <a:noFill/>
          <a:ln w="9525">
            <a:noFill/>
          </a:ln>
        </p:spPr>
      </p:pic>
      <p:sp>
        <p:nvSpPr>
          <p:cNvPr id="18437" name="文本框 8"/>
          <p:cNvSpPr txBox="1"/>
          <p:nvPr/>
        </p:nvSpPr>
        <p:spPr>
          <a:xfrm>
            <a:off x="317500" y="763588"/>
            <a:ext cx="7561263" cy="582612"/>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各学院简介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8438" name="文本框 16"/>
          <p:cNvSpPr txBox="1"/>
          <p:nvPr/>
        </p:nvSpPr>
        <p:spPr>
          <a:xfrm>
            <a:off x="406400" y="5949950"/>
            <a:ext cx="6094413" cy="647700"/>
          </a:xfrm>
          <a:prstGeom prst="rect">
            <a:avLst/>
          </a:prstGeom>
          <a:noFill/>
          <a:ln w="9525">
            <a:noFill/>
          </a:ln>
        </p:spPr>
        <p:txBody>
          <a:bodyPr>
            <a:spAutoFit/>
          </a:bodyPr>
          <a:p>
            <a:pPr eaLnBrk="1" hangingPunct="1"/>
            <a:r>
              <a:rPr lang="zh-CN" altLang="en-US" dirty="0">
                <a:latin typeface="Arial" panose="020B0604020202020204" pitchFamily="34" charset="0"/>
              </a:rPr>
              <a:t>化学学院简介请点击链接</a:t>
            </a:r>
            <a:endParaRPr lang="en-US" altLang="zh-CN" dirty="0">
              <a:latin typeface="Arial" panose="020B0604020202020204" pitchFamily="34" charset="0"/>
            </a:endParaRPr>
          </a:p>
          <a:p>
            <a:pPr eaLnBrk="1" hangingPunct="1"/>
            <a:r>
              <a:rPr lang="en-US" altLang="zh-CN" dirty="0">
                <a:latin typeface="Arial" panose="020B0604020202020204" pitchFamily="34" charset="0"/>
              </a:rPr>
              <a:t>https://mp.weixin.qq.com/s/92jbRh-iNKhUMZ_e1s1D4w</a:t>
            </a:r>
            <a:endParaRPr lang="zh-CN" altLang="en-US" dirty="0">
              <a:latin typeface="Arial" panose="020B0604020202020204" pitchFamily="34" charset="0"/>
            </a:endParaRPr>
          </a:p>
        </p:txBody>
      </p:sp>
      <p:pic>
        <p:nvPicPr>
          <p:cNvPr id="18439" name="图片 11"/>
          <p:cNvPicPr>
            <a:picLocks noChangeAspect="1"/>
          </p:cNvPicPr>
          <p:nvPr/>
        </p:nvPicPr>
        <p:blipFill>
          <a:blip r:embed="rId4"/>
          <a:stretch>
            <a:fillRect/>
          </a:stretch>
        </p:blipFill>
        <p:spPr>
          <a:xfrm>
            <a:off x="5230813" y="2565400"/>
            <a:ext cx="6121400" cy="2603500"/>
          </a:xfrm>
          <a:prstGeom prst="rect">
            <a:avLst/>
          </a:prstGeom>
          <a:noFill/>
          <a:ln w="9525">
            <a:noFill/>
          </a:ln>
        </p:spPr>
      </p:pic>
      <p:sp>
        <p:nvSpPr>
          <p:cNvPr id="18440" name="文本框 12"/>
          <p:cNvSpPr txBox="1"/>
          <p:nvPr/>
        </p:nvSpPr>
        <p:spPr>
          <a:xfrm>
            <a:off x="9839325" y="4338638"/>
            <a:ext cx="1512888" cy="830262"/>
          </a:xfrm>
          <a:prstGeom prst="rect">
            <a:avLst/>
          </a:prstGeom>
          <a:noFill/>
          <a:ln w="9525">
            <a:noFill/>
          </a:ln>
        </p:spPr>
        <p:txBody>
          <a:bodyPr>
            <a:spAutoFit/>
          </a:bodyPr>
          <a:p>
            <a:pPr eaLnBrk="1" hangingPunct="1"/>
            <a:r>
              <a:rPr lang="zh-CN" altLang="en-US" sz="1600" dirty="0">
                <a:latin typeface="Arial" panose="020B0604020202020204" pitchFamily="34" charset="0"/>
              </a:rPr>
              <a:t>https://www.bilibili.com/video/av753989076</a:t>
            </a:r>
            <a:endParaRPr lang="zh-CN" altLang="en-US" sz="1600" dirty="0">
              <a:latin typeface="Arial" panose="020B0604020202020204" pitchFamily="34" charset="0"/>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8" name="组合 6"/>
          <p:cNvGrpSpPr/>
          <p:nvPr/>
        </p:nvGrpSpPr>
        <p:grpSpPr>
          <a:xfrm>
            <a:off x="228600" y="584200"/>
            <a:ext cx="7286625" cy="941388"/>
            <a:chOff x="228600" y="584200"/>
            <a:chExt cx="7287280" cy="941070"/>
          </a:xfrm>
        </p:grpSpPr>
        <p:pic>
          <p:nvPicPr>
            <p:cNvPr id="19465" name="图片 9" descr="59-02"/>
            <p:cNvPicPr>
              <a:picLocks noChangeAspect="1"/>
            </p:cNvPicPr>
            <p:nvPr/>
          </p:nvPicPr>
          <p:blipFill>
            <a:blip r:embed="rId1"/>
            <a:stretch>
              <a:fillRect/>
            </a:stretch>
          </p:blipFill>
          <p:spPr>
            <a:xfrm>
              <a:off x="228600" y="584200"/>
              <a:ext cx="7090742" cy="941070"/>
            </a:xfrm>
            <a:prstGeom prst="rect">
              <a:avLst/>
            </a:prstGeom>
            <a:noFill/>
            <a:ln w="9525">
              <a:noFill/>
            </a:ln>
          </p:spPr>
        </p:pic>
        <p:sp>
          <p:nvSpPr>
            <p:cNvPr id="19466" name="文本框 10"/>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pic>
        <p:nvPicPr>
          <p:cNvPr id="19459" name="图片 14"/>
          <p:cNvPicPr>
            <a:picLocks noChangeAspect="1"/>
          </p:cNvPicPr>
          <p:nvPr/>
        </p:nvPicPr>
        <p:blipFill>
          <a:blip r:embed="rId2"/>
          <a:stretch>
            <a:fillRect/>
          </a:stretch>
        </p:blipFill>
        <p:spPr>
          <a:xfrm>
            <a:off x="8775700" y="-1587"/>
            <a:ext cx="3327400" cy="1252537"/>
          </a:xfrm>
          <a:prstGeom prst="rect">
            <a:avLst/>
          </a:prstGeom>
          <a:noFill/>
          <a:ln w="9525">
            <a:noFill/>
          </a:ln>
        </p:spPr>
      </p:pic>
      <p:sp>
        <p:nvSpPr>
          <p:cNvPr id="19460" name="文本框 8"/>
          <p:cNvSpPr txBox="1"/>
          <p:nvPr/>
        </p:nvSpPr>
        <p:spPr>
          <a:xfrm>
            <a:off x="317500" y="763588"/>
            <a:ext cx="7561263" cy="582612"/>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各学院简介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9461" name="文本框 16"/>
          <p:cNvSpPr txBox="1"/>
          <p:nvPr/>
        </p:nvSpPr>
        <p:spPr>
          <a:xfrm>
            <a:off x="406400" y="5949950"/>
            <a:ext cx="6094413" cy="646113"/>
          </a:xfrm>
          <a:prstGeom prst="rect">
            <a:avLst/>
          </a:prstGeom>
          <a:noFill/>
          <a:ln w="9525">
            <a:noFill/>
          </a:ln>
        </p:spPr>
        <p:txBody>
          <a:bodyPr>
            <a:spAutoFit/>
          </a:bodyPr>
          <a:p>
            <a:pPr eaLnBrk="1" hangingPunct="1"/>
            <a:r>
              <a:rPr lang="zh-CN" altLang="en-US" dirty="0">
                <a:latin typeface="Arial" panose="020B0604020202020204" pitchFamily="34" charset="0"/>
              </a:rPr>
              <a:t>生命科学学院图文简介请点击链接：</a:t>
            </a:r>
            <a:endParaRPr lang="en-US" altLang="zh-CN" dirty="0">
              <a:latin typeface="Arial" panose="020B0604020202020204" pitchFamily="34" charset="0"/>
            </a:endParaRPr>
          </a:p>
          <a:p>
            <a:pPr eaLnBrk="1" hangingPunct="1"/>
            <a:r>
              <a:rPr lang="en-US" altLang="zh-CN" dirty="0">
                <a:latin typeface="Arial" panose="020B0604020202020204" pitchFamily="34" charset="0"/>
              </a:rPr>
              <a:t>https://mp.weixin.qq.com/s/oH3hsMtpaCLRvDB85knf2Q</a:t>
            </a:r>
            <a:endParaRPr lang="en-US" altLang="zh-CN" dirty="0">
              <a:latin typeface="Arial" panose="020B0604020202020204" pitchFamily="34" charset="0"/>
            </a:endParaRPr>
          </a:p>
        </p:txBody>
      </p:sp>
      <p:sp>
        <p:nvSpPr>
          <p:cNvPr id="13" name="文本框 12"/>
          <p:cNvSpPr txBox="1"/>
          <p:nvPr/>
        </p:nvSpPr>
        <p:spPr>
          <a:xfrm>
            <a:off x="6501128" y="2495550"/>
            <a:ext cx="5881370" cy="2306952"/>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R="0" defTabSz="914400" eaLnBrk="1" fontAlgn="auto" hangingPunct="1">
              <a:lnSpc>
                <a:spcPct val="150000"/>
              </a:lnSpc>
              <a:buClrTx/>
              <a:buSzTx/>
              <a:buFontTx/>
              <a:defRPr/>
            </a:pPr>
            <a:r>
              <a:rPr kumimoji="0" lang="en-US" altLang="zh-CN" sz="2400" b="1" kern="1200" cap="none" spc="0" normalizeH="0" baseline="0" noProof="1">
                <a:solidFill>
                  <a:schemeClr val="accent4"/>
                </a:solidFill>
                <a:latin typeface="+mn-lt"/>
                <a:ea typeface="+mn-ea"/>
                <a:cs typeface="+mn-cs"/>
                <a:sym typeface="+mn-ea"/>
              </a:rPr>
              <a:t>“</a:t>
            </a:r>
            <a:r>
              <a:rPr kumimoji="0" lang="zh-CN" altLang="en-US" sz="2400" b="1" kern="1200" cap="none" spc="0" normalizeH="0" baseline="0" noProof="1">
                <a:solidFill>
                  <a:schemeClr val="accent4"/>
                </a:solidFill>
                <a:latin typeface="+mn-lt"/>
                <a:ea typeface="+mn-ea"/>
                <a:cs typeface="+mn-cs"/>
                <a:sym typeface="+mn-ea"/>
              </a:rPr>
              <a:t>无所不在的生命科学</a:t>
            </a:r>
            <a:r>
              <a:rPr kumimoji="0" lang="en-US" altLang="zh-CN" sz="2400" b="1" kern="1200" cap="none" spc="0" normalizeH="0" baseline="0" noProof="1">
                <a:solidFill>
                  <a:schemeClr val="accent4"/>
                </a:solidFill>
                <a:latin typeface="+mn-lt"/>
                <a:ea typeface="+mn-ea"/>
                <a:cs typeface="+mn-cs"/>
                <a:sym typeface="+mn-ea"/>
              </a:rPr>
              <a:t>”</a:t>
            </a:r>
            <a:endParaRPr kumimoji="0" lang="en-US" altLang="zh-CN" sz="2400" b="1" kern="1200" cap="none" spc="0" normalizeH="0" baseline="0" noProof="1">
              <a:solidFill>
                <a:schemeClr val="accent4"/>
              </a:solidFill>
              <a:latin typeface="Arial" panose="020B0604020202020204" pitchFamily="34" charset="0"/>
              <a:ea typeface="黑体" panose="02010609060101010101" pitchFamily="49" charset="-122"/>
              <a:cs typeface="+mn-cs"/>
              <a:sym typeface="+mn-ea"/>
            </a:endParaRPr>
          </a:p>
          <a:p>
            <a:pPr marR="0" defTabSz="914400" eaLnBrk="1" fontAlgn="auto" hangingPunct="1">
              <a:lnSpc>
                <a:spcPct val="150000"/>
              </a:lnSpc>
              <a:buClrTx/>
              <a:buSzTx/>
              <a:buFontTx/>
              <a:defRPr/>
            </a:pPr>
            <a:r>
              <a:rPr kumimoji="0" lang="zh-CN" altLang="en-US" kern="1200" cap="none" spc="0" normalizeH="0" baseline="0" noProof="1">
                <a:solidFill>
                  <a:schemeClr val="accent4"/>
                </a:solidFill>
                <a:latin typeface="+mn-lt"/>
                <a:ea typeface="+mn-ea"/>
                <a:cs typeface="+mn-cs"/>
                <a:sym typeface="+mn-ea"/>
              </a:rPr>
              <a:t>（打开百度网盘手机App直接观看）</a:t>
            </a:r>
            <a:endParaRPr kumimoji="0" lang="zh-CN" altLang="en-US" kern="1200" cap="none" spc="0" normalizeH="0" baseline="0" noProof="1">
              <a:solidFill>
                <a:schemeClr val="accent4"/>
              </a:solidFill>
              <a:latin typeface="Arial" panose="020B0604020202020204" pitchFamily="34" charset="0"/>
              <a:ea typeface="黑体" panose="02010609060101010101" pitchFamily="49" charset="-122"/>
              <a:cs typeface="+mn-cs"/>
              <a:sym typeface="+mn-ea"/>
            </a:endParaRPr>
          </a:p>
          <a:p>
            <a:pPr marR="0" defTabSz="914400" eaLnBrk="1" fontAlgn="auto" hangingPunct="1">
              <a:lnSpc>
                <a:spcPct val="150000"/>
              </a:lnSpc>
              <a:buClrTx/>
              <a:buSzTx/>
              <a:buFontTx/>
              <a:defRPr/>
            </a:pPr>
            <a:r>
              <a:rPr kumimoji="0" lang="zh-CN" altLang="en-US" kern="1200" cap="none" spc="0" normalizeH="0" baseline="0" noProof="1">
                <a:solidFill>
                  <a:schemeClr val="accent4"/>
                </a:solidFill>
                <a:latin typeface="+mn-lt"/>
                <a:ea typeface="+mn-ea"/>
                <a:cs typeface="+mn-cs"/>
                <a:sym typeface="+mn-ea"/>
              </a:rPr>
              <a:t> 百度网盘链接：https://pan.baidu.com/s/1a9rlezI3ONHbWVNNmInLvg</a:t>
            </a:r>
            <a:endParaRPr kumimoji="0" lang="zh-CN" altLang="en-US" kern="1200" cap="none" spc="0" normalizeH="0" baseline="0" noProof="1">
              <a:solidFill>
                <a:schemeClr val="accent4"/>
              </a:solidFill>
              <a:latin typeface="Arial" panose="020B0604020202020204" pitchFamily="34" charset="0"/>
              <a:ea typeface="黑体" panose="02010609060101010101" pitchFamily="49" charset="-122"/>
              <a:cs typeface="+mn-cs"/>
              <a:sym typeface="+mn-ea"/>
            </a:endParaRPr>
          </a:p>
          <a:p>
            <a:pPr marR="0" defTabSz="914400" eaLnBrk="1" fontAlgn="auto" hangingPunct="1">
              <a:lnSpc>
                <a:spcPct val="150000"/>
              </a:lnSpc>
              <a:buClrTx/>
              <a:buSzTx/>
              <a:buFontTx/>
              <a:defRPr/>
            </a:pPr>
            <a:r>
              <a:rPr kumimoji="0" lang="zh-CN" altLang="en-US" kern="1200" cap="none" spc="0" normalizeH="0" baseline="0" noProof="1">
                <a:solidFill>
                  <a:schemeClr val="accent4"/>
                </a:solidFill>
                <a:latin typeface="+mn-lt"/>
                <a:ea typeface="+mn-ea"/>
                <a:cs typeface="+mn-cs"/>
                <a:sym typeface="+mn-ea"/>
              </a:rPr>
              <a:t>提取码: pzvs</a:t>
            </a:r>
            <a:endParaRPr kumimoji="0" lang="zh-CN" altLang="en-US" kern="1200" cap="none" spc="0" normalizeH="0" baseline="0" noProof="1">
              <a:solidFill>
                <a:schemeClr val="accent4"/>
              </a:solidFill>
              <a:latin typeface="Arial" panose="020B0604020202020204" pitchFamily="34" charset="0"/>
              <a:ea typeface="黑体" panose="02010609060101010101" pitchFamily="49" charset="-122"/>
              <a:cs typeface="+mn-cs"/>
              <a:sym typeface="+mn-ea"/>
            </a:endParaRPr>
          </a:p>
        </p:txBody>
      </p:sp>
      <p:pic>
        <p:nvPicPr>
          <p:cNvPr id="19463" name="图片 2"/>
          <p:cNvPicPr>
            <a:picLocks noChangeAspect="1"/>
          </p:cNvPicPr>
          <p:nvPr/>
        </p:nvPicPr>
        <p:blipFill>
          <a:blip r:embed="rId3"/>
          <a:srcRect r="2742" b="16930"/>
          <a:stretch>
            <a:fillRect/>
          </a:stretch>
        </p:blipFill>
        <p:spPr>
          <a:xfrm>
            <a:off x="228600" y="1663700"/>
            <a:ext cx="5994400" cy="4148138"/>
          </a:xfrm>
          <a:prstGeom prst="rect">
            <a:avLst/>
          </a:prstGeom>
          <a:noFill/>
          <a:ln w="9525">
            <a:noFill/>
          </a:ln>
        </p:spPr>
      </p:pic>
      <p:pic>
        <p:nvPicPr>
          <p:cNvPr id="19464" name="图片 1"/>
          <p:cNvPicPr>
            <a:picLocks noChangeAspect="1"/>
          </p:cNvPicPr>
          <p:nvPr/>
        </p:nvPicPr>
        <p:blipFill>
          <a:blip r:embed="rId4"/>
          <a:stretch>
            <a:fillRect/>
          </a:stretch>
        </p:blipFill>
        <p:spPr>
          <a:xfrm>
            <a:off x="9705975" y="4425950"/>
            <a:ext cx="2397125" cy="2035175"/>
          </a:xfrm>
          <a:prstGeom prst="rect">
            <a:avLst/>
          </a:prstGeom>
          <a:noFill/>
          <a:ln w="9525">
            <a:noFill/>
          </a:ln>
        </p:spPr>
      </p:pic>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769225" y="1549400"/>
            <a:ext cx="2665413" cy="1754188"/>
          </a:xfrm>
          <a:prstGeom prst="rect">
            <a:avLst/>
          </a:prstGeom>
        </p:spPr>
        <p:txBody>
          <a:bodyPr wrap="non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600" b="1" i="0" u="none" strike="noStrike" kern="1200" cap="none" spc="0" normalizeH="0" baseline="0" noProof="1">
                <a:ln>
                  <a:noFill/>
                </a:ln>
                <a:solidFill>
                  <a:schemeClr val="accent5">
                    <a:lumMod val="75000"/>
                  </a:schemeClr>
                </a:solidFill>
                <a:effectLst/>
                <a:uLnTx/>
                <a:uFillTx/>
                <a:latin typeface="等线" panose="02010600030101010101" pitchFamily="2" charset="-122"/>
                <a:ea typeface="等线" panose="02010600030101010101" pitchFamily="2" charset="-122"/>
                <a:cs typeface="+mn-cs"/>
                <a:sym typeface="+mn-ea"/>
              </a:rPr>
              <a:t>“创济世良药</a:t>
            </a:r>
            <a:endParaRPr kumimoji="0" lang="en-US" altLang="zh-CN" sz="3600" b="1" i="0" u="none" strike="noStrike" kern="1200" cap="none" spc="0" normalizeH="0" baseline="0" noProof="1">
              <a:ln>
                <a:noFill/>
              </a:ln>
              <a:solidFill>
                <a:schemeClr val="accent5">
                  <a:lumMod val="75000"/>
                </a:schemeClr>
              </a:solidFill>
              <a:effectLst/>
              <a:uLnTx/>
              <a:uFillTx/>
              <a:latin typeface="等线" panose="02010600030101010101" pitchFamily="2" charset="-122"/>
              <a:ea typeface="等线" panose="02010600030101010101" pitchFamily="2"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3600" b="1" i="0" u="none" strike="noStrike" kern="1200" cap="none" spc="0" normalizeH="0" baseline="0" noProof="1">
                <a:ln>
                  <a:noFill/>
                </a:ln>
                <a:solidFill>
                  <a:schemeClr val="accent5">
                    <a:lumMod val="75000"/>
                  </a:schemeClr>
                </a:solidFill>
                <a:effectLst/>
                <a:uLnTx/>
                <a:uFillTx/>
                <a:latin typeface="等线" panose="02010600030101010101" pitchFamily="2" charset="-122"/>
                <a:ea typeface="等线" panose="02010600030101010101" pitchFamily="2" charset="-122"/>
                <a:cs typeface="+mn-cs"/>
                <a:sym typeface="+mn-ea"/>
              </a:rPr>
              <a:t>护人类健康”</a:t>
            </a:r>
            <a:endParaRPr kumimoji="0" lang="zh-CN" altLang="en-US" sz="3600" b="1" i="0" u="none" strike="noStrike" kern="1200" cap="none" spc="0" normalizeH="0" baseline="0" noProof="1">
              <a:ln>
                <a:noFill/>
              </a:ln>
              <a:solidFill>
                <a:schemeClr val="accent5">
                  <a:lumMod val="75000"/>
                </a:schemeClr>
              </a:solidFill>
              <a:effectLst/>
              <a:uLnTx/>
              <a:uFillTx/>
              <a:latin typeface="等线" panose="02010600030101010101" pitchFamily="2" charset="-122"/>
              <a:ea typeface="等线" panose="02010600030101010101" pitchFamily="2" charset="-122"/>
              <a:cs typeface="+mn-cs"/>
              <a:sym typeface="+mn-ea"/>
            </a:endParaRPr>
          </a:p>
        </p:txBody>
      </p:sp>
      <p:pic>
        <p:nvPicPr>
          <p:cNvPr id="20483" name="图片 3"/>
          <p:cNvPicPr>
            <a:picLocks noChangeAspect="1"/>
          </p:cNvPicPr>
          <p:nvPr/>
        </p:nvPicPr>
        <p:blipFill>
          <a:blip r:embed="rId1"/>
          <a:stretch>
            <a:fillRect/>
          </a:stretch>
        </p:blipFill>
        <p:spPr>
          <a:xfrm>
            <a:off x="9191625" y="168275"/>
            <a:ext cx="2895600" cy="1252538"/>
          </a:xfrm>
          <a:prstGeom prst="rect">
            <a:avLst/>
          </a:prstGeom>
          <a:noFill/>
          <a:ln w="9525">
            <a:noFill/>
          </a:ln>
        </p:spPr>
      </p:pic>
      <p:grpSp>
        <p:nvGrpSpPr>
          <p:cNvPr id="20484" name="组合 6"/>
          <p:cNvGrpSpPr/>
          <p:nvPr/>
        </p:nvGrpSpPr>
        <p:grpSpPr>
          <a:xfrm>
            <a:off x="119063" y="115888"/>
            <a:ext cx="7286625" cy="941387"/>
            <a:chOff x="228600" y="584200"/>
            <a:chExt cx="7287280" cy="941070"/>
          </a:xfrm>
        </p:grpSpPr>
        <p:pic>
          <p:nvPicPr>
            <p:cNvPr id="20490" name="图片 5" descr="59-02"/>
            <p:cNvPicPr>
              <a:picLocks noChangeAspect="1"/>
            </p:cNvPicPr>
            <p:nvPr/>
          </p:nvPicPr>
          <p:blipFill>
            <a:blip r:embed="rId2"/>
            <a:stretch>
              <a:fillRect/>
            </a:stretch>
          </p:blipFill>
          <p:spPr>
            <a:xfrm>
              <a:off x="228600" y="584200"/>
              <a:ext cx="7090742" cy="941070"/>
            </a:xfrm>
            <a:prstGeom prst="rect">
              <a:avLst/>
            </a:prstGeom>
            <a:noFill/>
            <a:ln w="9525">
              <a:noFill/>
            </a:ln>
          </p:spPr>
        </p:pic>
        <p:sp>
          <p:nvSpPr>
            <p:cNvPr id="20491" name="文本框 6"/>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
        <p:nvSpPr>
          <p:cNvPr id="20485" name="文本框 8"/>
          <p:cNvSpPr txBox="1"/>
          <p:nvPr/>
        </p:nvSpPr>
        <p:spPr>
          <a:xfrm>
            <a:off x="207963" y="295275"/>
            <a:ext cx="7561262" cy="584200"/>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各学院简介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pic>
        <p:nvPicPr>
          <p:cNvPr id="20486" name="图片 10"/>
          <p:cNvPicPr>
            <a:picLocks noChangeAspect="1"/>
          </p:cNvPicPr>
          <p:nvPr/>
        </p:nvPicPr>
        <p:blipFill>
          <a:blip r:embed="rId3"/>
          <a:stretch>
            <a:fillRect/>
          </a:stretch>
        </p:blipFill>
        <p:spPr>
          <a:xfrm>
            <a:off x="119063" y="1276350"/>
            <a:ext cx="6772275" cy="4305300"/>
          </a:xfrm>
          <a:prstGeom prst="rect">
            <a:avLst/>
          </a:prstGeom>
          <a:noFill/>
          <a:ln w="9525">
            <a:noFill/>
          </a:ln>
        </p:spPr>
      </p:pic>
      <p:pic>
        <p:nvPicPr>
          <p:cNvPr id="20487" name="图片 2"/>
          <p:cNvPicPr>
            <a:picLocks noChangeAspect="1"/>
          </p:cNvPicPr>
          <p:nvPr/>
        </p:nvPicPr>
        <p:blipFill>
          <a:blip r:embed="rId4"/>
          <a:stretch>
            <a:fillRect/>
          </a:stretch>
        </p:blipFill>
        <p:spPr>
          <a:xfrm>
            <a:off x="9917113" y="3303588"/>
            <a:ext cx="1444625" cy="1444625"/>
          </a:xfrm>
          <a:prstGeom prst="rect">
            <a:avLst/>
          </a:prstGeom>
          <a:noFill/>
          <a:ln w="9525">
            <a:noFill/>
          </a:ln>
        </p:spPr>
      </p:pic>
      <p:sp>
        <p:nvSpPr>
          <p:cNvPr id="3" name="文本框 9"/>
          <p:cNvSpPr txBox="1"/>
          <p:nvPr/>
        </p:nvSpPr>
        <p:spPr>
          <a:xfrm>
            <a:off x="7321550" y="4675505"/>
            <a:ext cx="4312920" cy="2030095"/>
          </a:xfrm>
          <a:prstGeom prst="rect">
            <a:avLst/>
          </a:prstGeom>
          <a:noFill/>
          <a:ln w="9525">
            <a:noFill/>
          </a:ln>
        </p:spPr>
        <p:txBody>
          <a:bodyPr>
            <a:spAutoFit/>
          </a:bodyPr>
          <a:lstStyle/>
          <a:p>
            <a:pPr marR="0" defTabSz="914400" eaLnBrk="1" hangingPunct="1">
              <a:buClrTx/>
              <a:buSzTx/>
              <a:defRPr/>
            </a:pPr>
            <a:r>
              <a:rPr kumimoji="0" lang="zh-CN" altLang="en-US" b="1" kern="1200" cap="none" spc="0" normalizeH="0" baseline="0" noProof="1">
                <a:gradFill>
                  <a:gsLst>
                    <a:gs pos="0">
                      <a:srgbClr val="FE4444"/>
                    </a:gs>
                    <a:gs pos="100000">
                      <a:srgbClr val="832B2B"/>
                    </a:gs>
                  </a:gsLst>
                  <a:lin scaled="0"/>
                </a:gra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药学院简介请点击链接：</a:t>
            </a:r>
            <a:r>
              <a:rPr kumimoji="0" lang="en-US" altLang="zh-CN" b="1" kern="1200" cap="none" spc="0" normalizeH="0" baseline="0" noProof="1">
                <a:gradFill>
                  <a:gsLst>
                    <a:gs pos="0">
                      <a:srgbClr val="FE4444"/>
                    </a:gs>
                    <a:gs pos="100000">
                      <a:srgbClr val="832B2B"/>
                    </a:gs>
                  </a:gsLst>
                  <a:lin scaled="0"/>
                </a:gra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https://pan.baidu.com/s/1He63zp6CLXkbHHyV7E9jpA </a:t>
            </a:r>
            <a:endParaRPr kumimoji="0" lang="en-US" altLang="zh-CN" b="1" kern="1200" cap="none" spc="0" normalizeH="0" baseline="0" noProof="1">
              <a:gradFill>
                <a:gsLst>
                  <a:gs pos="0">
                    <a:srgbClr val="FE4444"/>
                  </a:gs>
                  <a:gs pos="100000">
                    <a:srgbClr val="832B2B"/>
                  </a:gs>
                </a:gsLst>
                <a:lin scaled="0"/>
              </a:gra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endParaRPr>
          </a:p>
          <a:p>
            <a:pPr marR="0" defTabSz="914400" eaLnBrk="1" hangingPunct="1">
              <a:buClrTx/>
              <a:buSzTx/>
              <a:defRPr/>
            </a:pPr>
            <a:r>
              <a:rPr kumimoji="0" lang="zh-CN" altLang="en-US" b="1" kern="1200" cap="none" spc="0" normalizeH="0" baseline="0" noProof="1">
                <a:gradFill>
                  <a:gsLst>
                    <a:gs pos="0">
                      <a:srgbClr val="FE4444"/>
                    </a:gs>
                    <a:gs pos="100000">
                      <a:srgbClr val="832B2B"/>
                    </a:gs>
                  </a:gsLst>
                  <a:lin scaled="0"/>
                </a:gra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提取码：</a:t>
            </a:r>
            <a:r>
              <a:rPr kumimoji="0" lang="en-US" altLang="zh-CN" b="1" kern="1200" cap="none" spc="0" normalizeH="0" baseline="0" noProof="1">
                <a:gradFill>
                  <a:gsLst>
                    <a:gs pos="0">
                      <a:srgbClr val="FE4444"/>
                    </a:gs>
                    <a:gs pos="100000">
                      <a:srgbClr val="832B2B"/>
                    </a:gs>
                  </a:gsLst>
                  <a:lin scaled="0"/>
                </a:gra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0qft</a:t>
            </a:r>
            <a:endParaRPr kumimoji="0" lang="en-US" altLang="zh-CN" b="1" kern="1200" cap="none" spc="0" normalizeH="0" baseline="0" noProof="1">
              <a:gradFill>
                <a:gsLst>
                  <a:gs pos="0">
                    <a:srgbClr val="FE4444"/>
                  </a:gs>
                  <a:gs pos="100000">
                    <a:srgbClr val="832B2B"/>
                  </a:gs>
                </a:gsLst>
                <a:lin scaled="0"/>
              </a:gra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endParaRPr>
          </a:p>
          <a:p>
            <a:pPr marR="0" defTabSz="914400" eaLnBrk="1" hangingPunct="1">
              <a:buClrTx/>
              <a:buSzTx/>
              <a:defRPr/>
            </a:pPr>
            <a:endParaRPr kumimoji="0" lang="en-US" altLang="zh-CN" b="1" kern="1200" cap="none" spc="0" normalizeH="0" baseline="0" noProof="1">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endParaRPr>
          </a:p>
          <a:p>
            <a:pPr marR="0" defTabSz="914400" eaLnBrk="1" hangingPunct="1">
              <a:buClrTx/>
              <a:buSzTx/>
              <a:defRPr/>
            </a:pPr>
            <a:r>
              <a:rPr kumimoji="0" lang="en-US" altLang="zh-CN" b="1" kern="1200" cap="none" spc="0" normalizeH="0" baseline="0" noProof="1">
                <a:gradFill>
                  <a:gsLst>
                    <a:gs pos="0">
                      <a:srgbClr val="FE4444"/>
                    </a:gs>
                    <a:gs pos="100000">
                      <a:srgbClr val="832B2B"/>
                    </a:gs>
                  </a:gsLst>
                  <a:lin scaled="0"/>
                </a:gra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微信扫码可获取视频</a:t>
            </a:r>
            <a:endParaRPr kumimoji="0" lang="zh-CN" altLang="en-US"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endParaRPr>
          </a:p>
          <a:p>
            <a:pPr marR="0" defTabSz="914400" eaLnBrk="1" hangingPunct="1">
              <a:buClrTx/>
              <a:buSzTx/>
              <a:defRPr/>
            </a:pPr>
            <a:endParaRPr kumimoji="0" lang="zh-CN" altLang="en-US" kern="1200" cap="none" spc="0" normalizeH="0" baseline="0" noProof="1">
              <a:latin typeface="Arial" panose="020B0604020202020204" pitchFamily="34" charset="0"/>
              <a:ea typeface="黑体" panose="02010609060101010101" pitchFamily="49" charset="-122"/>
              <a:cs typeface="+mn-cs"/>
              <a:sym typeface="+mn-ea"/>
            </a:endParaRPr>
          </a:p>
        </p:txBody>
      </p:sp>
      <p:sp>
        <p:nvSpPr>
          <p:cNvPr id="20489" name="文本框 2"/>
          <p:cNvSpPr txBox="1"/>
          <p:nvPr/>
        </p:nvSpPr>
        <p:spPr>
          <a:xfrm>
            <a:off x="665163" y="5800725"/>
            <a:ext cx="5999162" cy="644525"/>
          </a:xfrm>
          <a:prstGeom prst="rect">
            <a:avLst/>
          </a:prstGeom>
          <a:noFill/>
          <a:ln w="9525">
            <a:noFill/>
          </a:ln>
        </p:spPr>
        <p:txBody>
          <a:bodyPr wrap="none">
            <a:spAutoFit/>
          </a:bodyPr>
          <a:p>
            <a:r>
              <a:rPr lang="zh-CN" altLang="en-US" dirty="0">
                <a:latin typeface="Arial" panose="020B0604020202020204" pitchFamily="34" charset="0"/>
              </a:rPr>
              <a:t>药学院图文简介请点击链接：</a:t>
            </a:r>
            <a:endParaRPr lang="zh-CN" altLang="en-US" dirty="0">
              <a:latin typeface="Arial" panose="020B0604020202020204" pitchFamily="34" charset="0"/>
            </a:endParaRPr>
          </a:p>
          <a:p>
            <a:r>
              <a:rPr lang="zh-CN" altLang="en-US" dirty="0">
                <a:latin typeface="Arial" panose="020B0604020202020204" pitchFamily="34" charset="0"/>
              </a:rPr>
              <a:t>https://mp.weixin.qq.com/s/I1mvu5L7ydmT94dGsXCm0Q</a:t>
            </a:r>
            <a:endParaRPr lang="zh-CN" altLang="en-US" dirty="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6" name="组合 6"/>
          <p:cNvGrpSpPr/>
          <p:nvPr/>
        </p:nvGrpSpPr>
        <p:grpSpPr>
          <a:xfrm>
            <a:off x="114300" y="188913"/>
            <a:ext cx="7286625" cy="941387"/>
            <a:chOff x="228600" y="584200"/>
            <a:chExt cx="7287280" cy="941070"/>
          </a:xfrm>
        </p:grpSpPr>
        <p:pic>
          <p:nvPicPr>
            <p:cNvPr id="21514" name="图片 9" descr="59-02"/>
            <p:cNvPicPr>
              <a:picLocks noChangeAspect="1"/>
            </p:cNvPicPr>
            <p:nvPr/>
          </p:nvPicPr>
          <p:blipFill>
            <a:blip r:embed="rId1"/>
            <a:stretch>
              <a:fillRect/>
            </a:stretch>
          </p:blipFill>
          <p:spPr>
            <a:xfrm>
              <a:off x="228600" y="584200"/>
              <a:ext cx="7090742" cy="941070"/>
            </a:xfrm>
            <a:prstGeom prst="rect">
              <a:avLst/>
            </a:prstGeom>
            <a:noFill/>
            <a:ln w="9525">
              <a:noFill/>
            </a:ln>
          </p:spPr>
        </p:pic>
        <p:sp>
          <p:nvSpPr>
            <p:cNvPr id="21515" name="文本框 10"/>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pic>
        <p:nvPicPr>
          <p:cNvPr id="21507" name="图片 14"/>
          <p:cNvPicPr>
            <a:picLocks noChangeAspect="1"/>
          </p:cNvPicPr>
          <p:nvPr/>
        </p:nvPicPr>
        <p:blipFill>
          <a:blip r:embed="rId2"/>
          <a:stretch>
            <a:fillRect/>
          </a:stretch>
        </p:blipFill>
        <p:spPr>
          <a:xfrm>
            <a:off x="8775700" y="-1587"/>
            <a:ext cx="3327400" cy="1252537"/>
          </a:xfrm>
          <a:prstGeom prst="rect">
            <a:avLst/>
          </a:prstGeom>
          <a:noFill/>
          <a:ln w="9525">
            <a:noFill/>
          </a:ln>
        </p:spPr>
      </p:pic>
      <p:sp>
        <p:nvSpPr>
          <p:cNvPr id="21508" name="文本框 8"/>
          <p:cNvSpPr txBox="1"/>
          <p:nvPr/>
        </p:nvSpPr>
        <p:spPr>
          <a:xfrm>
            <a:off x="203200" y="368300"/>
            <a:ext cx="7561263" cy="582613"/>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各学院简介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1509" name="文本框 16"/>
          <p:cNvSpPr txBox="1"/>
          <p:nvPr/>
        </p:nvSpPr>
        <p:spPr>
          <a:xfrm>
            <a:off x="360363" y="5727700"/>
            <a:ext cx="6094412" cy="646113"/>
          </a:xfrm>
          <a:prstGeom prst="rect">
            <a:avLst/>
          </a:prstGeom>
          <a:noFill/>
          <a:ln w="9525">
            <a:noFill/>
          </a:ln>
        </p:spPr>
        <p:txBody>
          <a:bodyPr>
            <a:spAutoFit/>
          </a:bodyPr>
          <a:p>
            <a:pPr eaLnBrk="1" hangingPunct="1"/>
            <a:r>
              <a:rPr lang="zh-CN" altLang="en-US" dirty="0">
                <a:latin typeface="Arial" panose="020B0604020202020204" pitchFamily="34" charset="0"/>
              </a:rPr>
              <a:t>环境科学与工程学院图文简介请点击链接：</a:t>
            </a:r>
            <a:endParaRPr lang="en-US" altLang="zh-CN" dirty="0">
              <a:latin typeface="Arial" panose="020B0604020202020204" pitchFamily="34" charset="0"/>
            </a:endParaRPr>
          </a:p>
          <a:p>
            <a:pPr eaLnBrk="1" hangingPunct="1"/>
            <a:r>
              <a:rPr lang="en-US" altLang="zh-CN" dirty="0">
                <a:latin typeface="Arial" panose="020B0604020202020204" pitchFamily="34" charset="0"/>
              </a:rPr>
              <a:t>https://mp.weixin.qq.com/s/gdYLYthpM2WjO7G9gMdn4A</a:t>
            </a:r>
            <a:endParaRPr lang="en-US" altLang="zh-CN" dirty="0">
              <a:latin typeface="Arial" panose="020B0604020202020204" pitchFamily="34" charset="0"/>
            </a:endParaRPr>
          </a:p>
        </p:txBody>
      </p:sp>
      <p:grpSp>
        <p:nvGrpSpPr>
          <p:cNvPr id="21510" name="组合 4"/>
          <p:cNvGrpSpPr/>
          <p:nvPr/>
        </p:nvGrpSpPr>
        <p:grpSpPr>
          <a:xfrm>
            <a:off x="6454775" y="1685925"/>
            <a:ext cx="5141913" cy="4668838"/>
            <a:chOff x="6454775" y="1685170"/>
            <a:chExt cx="5141974" cy="4669024"/>
          </a:xfrm>
        </p:grpSpPr>
        <p:pic>
          <p:nvPicPr>
            <p:cNvPr id="21512" name="图片 3"/>
            <p:cNvPicPr>
              <a:picLocks noChangeAspect="1"/>
            </p:cNvPicPr>
            <p:nvPr/>
          </p:nvPicPr>
          <p:blipFill>
            <a:blip r:embed="rId3"/>
            <a:stretch>
              <a:fillRect/>
            </a:stretch>
          </p:blipFill>
          <p:spPr>
            <a:xfrm>
              <a:off x="9191421" y="4194043"/>
              <a:ext cx="2160151" cy="2160151"/>
            </a:xfrm>
            <a:prstGeom prst="rect">
              <a:avLst/>
            </a:prstGeom>
            <a:noFill/>
            <a:ln w="9525">
              <a:noFill/>
            </a:ln>
          </p:spPr>
        </p:pic>
        <p:sp>
          <p:nvSpPr>
            <p:cNvPr id="13" name="文本框 12"/>
            <p:cNvSpPr txBox="1"/>
            <p:nvPr/>
          </p:nvSpPr>
          <p:spPr>
            <a:xfrm>
              <a:off x="6454775" y="1685170"/>
              <a:ext cx="5141974" cy="3688189"/>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R="0" defTabSz="914400" eaLnBrk="1" fontAlgn="auto" hangingPunct="1">
                <a:lnSpc>
                  <a:spcPct val="150000"/>
                </a:lnSpc>
                <a:buClrTx/>
                <a:buSzTx/>
                <a:buFontTx/>
                <a:defRPr/>
              </a:pPr>
              <a:r>
                <a:rPr kumimoji="0" lang="zh-CN" altLang="en-US" sz="3200" b="1" kern="1200" cap="none" spc="0" normalizeH="0" baseline="0" noProof="1">
                  <a:solidFill>
                    <a:srgbClr val="86006A"/>
                  </a:solidFill>
                  <a:effectLst>
                    <a:outerShdw blurRad="38100" dist="38100" dir="2700000" algn="tl">
                      <a:srgbClr val="000000">
                        <a:alpha val="43137"/>
                      </a:srgbClr>
                    </a:outerShdw>
                  </a:effectLst>
                  <a:latin typeface="+mn-lt"/>
                  <a:ea typeface="+mn-ea"/>
                  <a:cs typeface="+mn-cs"/>
                  <a:sym typeface="+mn-ea"/>
                </a:rPr>
                <a:t>“佑青山绿水，创生态文明”</a:t>
              </a:r>
              <a:endParaRPr kumimoji="0" lang="en-US" altLang="zh-CN" sz="3200" b="1" kern="1200" cap="none" spc="0" normalizeH="0" baseline="0" noProof="1">
                <a:solidFill>
                  <a:srgbClr val="86006A"/>
                </a:solidFill>
                <a:effectLst>
                  <a:outerShdw blurRad="38100" dist="38100" dir="2700000" algn="tl">
                    <a:srgbClr val="000000">
                      <a:alpha val="43137"/>
                    </a:srgbClr>
                  </a:outerShdw>
                </a:effectLst>
                <a:latin typeface="+mn-lt"/>
                <a:ea typeface="+mn-ea"/>
                <a:cs typeface="+mn-cs"/>
                <a:sym typeface="+mn-ea"/>
              </a:endParaRPr>
            </a:p>
            <a:p>
              <a:pPr marL="285750" marR="0" indent="-285750" defTabSz="914400" eaLnBrk="1" fontAlgn="auto" hangingPunct="1">
                <a:lnSpc>
                  <a:spcPct val="150000"/>
                </a:lnSpc>
                <a:buClrTx/>
                <a:buSzTx/>
                <a:buChar char="•"/>
                <a:defRPr/>
              </a:pPr>
              <a:r>
                <a:rPr kumimoji="0" lang="zh-CN" altLang="en-US"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面向全体</a:t>
              </a:r>
              <a:r>
                <a:rPr kumimoji="0" lang="en-US" altLang="zh-CN"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2020</a:t>
              </a:r>
              <a:r>
                <a:rPr kumimoji="0" lang="zh-CN" altLang="en-US"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级环境科学与工程学院学生发放“新生奖学金”（</a:t>
              </a:r>
              <a:r>
                <a:rPr kumimoji="0" lang="en-US" altLang="zh-CN"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3000-5000</a:t>
              </a:r>
              <a:r>
                <a:rPr kumimoji="0" lang="zh-CN" altLang="en-US"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元</a:t>
              </a:r>
              <a:r>
                <a:rPr kumimoji="0" lang="en-US" altLang="zh-CN"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a:t>
              </a:r>
              <a:r>
                <a:rPr kumimoji="0" lang="zh-CN" altLang="en-US"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人）</a:t>
              </a:r>
              <a:endParaRPr kumimoji="0" lang="en-US" altLang="zh-CN"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endParaRPr>
            </a:p>
            <a:p>
              <a:pPr marL="285750" marR="0" indent="-285750" defTabSz="914400" eaLnBrk="1" fontAlgn="auto" hangingPunct="1">
                <a:lnSpc>
                  <a:spcPct val="150000"/>
                </a:lnSpc>
                <a:buClrTx/>
                <a:buSzTx/>
                <a:buChar char="•"/>
                <a:defRPr/>
              </a:pPr>
              <a:r>
                <a:rPr kumimoji="0" lang="zh-CN" altLang="en-US"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学院视频介绍，百度网盘链接：</a:t>
              </a:r>
              <a:r>
                <a:rPr kumimoji="0" lang="en-US" altLang="zh-CN"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https://pan.baidu.com/s/1OVpdE8C_80S4qi94sG_Enw  </a:t>
              </a:r>
              <a:r>
                <a:rPr kumimoji="0" lang="zh-CN" altLang="en-US"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提取码</a:t>
              </a:r>
              <a:r>
                <a:rPr kumimoji="0" lang="en-US" altLang="zh-CN"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 a4wb </a:t>
              </a:r>
              <a:endParaRPr kumimoji="0" lang="en-US" altLang="zh-CN"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endParaRPr>
            </a:p>
            <a:p>
              <a:pPr marR="0" defTabSz="914400" eaLnBrk="1" fontAlgn="auto" hangingPunct="1">
                <a:lnSpc>
                  <a:spcPct val="150000"/>
                </a:lnSpc>
                <a:buClrTx/>
                <a:buSzTx/>
                <a:buFontTx/>
                <a:defRPr/>
              </a:pPr>
              <a:r>
                <a:rPr kumimoji="0" lang="zh-CN" altLang="en-US"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rPr>
                <a:t>     微信扫码也可获取视频</a:t>
              </a:r>
              <a:endParaRPr kumimoji="0" lang="zh-CN" altLang="en-US"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endParaRPr>
            </a:p>
            <a:p>
              <a:pPr marL="285750" marR="0" indent="-285750" defTabSz="914400" eaLnBrk="1" fontAlgn="auto" hangingPunct="1">
                <a:lnSpc>
                  <a:spcPct val="150000"/>
                </a:lnSpc>
                <a:buClrTx/>
                <a:buSzTx/>
                <a:buChar char="•"/>
                <a:defRPr/>
              </a:pPr>
              <a:endParaRPr kumimoji="0" lang="en-US" altLang="zh-CN"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endParaRPr>
            </a:p>
          </p:txBody>
        </p:sp>
      </p:grpSp>
      <p:pic>
        <p:nvPicPr>
          <p:cNvPr id="2" name="图片 1"/>
          <p:cNvPicPr>
            <a:picLocks noChangeAspect="1"/>
          </p:cNvPicPr>
          <p:nvPr/>
        </p:nvPicPr>
        <p:blipFill rotWithShape="1">
          <a:blip r:embed="rId4"/>
          <a:srcRect l="2644" b="900"/>
          <a:stretch>
            <a:fillRect/>
          </a:stretch>
        </p:blipFill>
        <p:spPr>
          <a:xfrm>
            <a:off x="478816" y="1443296"/>
            <a:ext cx="5832405" cy="3971405"/>
          </a:xfrm>
          <a:prstGeom prst="rect">
            <a:avLst/>
          </a:prstGeom>
          <a:solidFill>
            <a:srgbClr val="FFFFFF">
              <a:shade val="85000"/>
            </a:srgbClr>
          </a:solidFill>
          <a:ln w="1905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30" name="组合 6"/>
          <p:cNvGrpSpPr/>
          <p:nvPr/>
        </p:nvGrpSpPr>
        <p:grpSpPr>
          <a:xfrm>
            <a:off x="114300" y="188913"/>
            <a:ext cx="7286625" cy="941387"/>
            <a:chOff x="228600" y="584200"/>
            <a:chExt cx="7287280" cy="941070"/>
          </a:xfrm>
        </p:grpSpPr>
        <p:pic>
          <p:nvPicPr>
            <p:cNvPr id="22538" name="图片 9" descr="59-02"/>
            <p:cNvPicPr>
              <a:picLocks noChangeAspect="1"/>
            </p:cNvPicPr>
            <p:nvPr/>
          </p:nvPicPr>
          <p:blipFill>
            <a:blip r:embed="rId1"/>
            <a:stretch>
              <a:fillRect/>
            </a:stretch>
          </p:blipFill>
          <p:spPr>
            <a:xfrm>
              <a:off x="228600" y="584200"/>
              <a:ext cx="7090742" cy="941070"/>
            </a:xfrm>
            <a:prstGeom prst="rect">
              <a:avLst/>
            </a:prstGeom>
            <a:noFill/>
            <a:ln w="9525">
              <a:noFill/>
            </a:ln>
          </p:spPr>
        </p:pic>
        <p:sp>
          <p:nvSpPr>
            <p:cNvPr id="22539" name="文本框 10"/>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pic>
        <p:nvPicPr>
          <p:cNvPr id="22531" name="图片 14"/>
          <p:cNvPicPr>
            <a:picLocks noChangeAspect="1"/>
          </p:cNvPicPr>
          <p:nvPr/>
        </p:nvPicPr>
        <p:blipFill>
          <a:blip r:embed="rId2"/>
          <a:stretch>
            <a:fillRect/>
          </a:stretch>
        </p:blipFill>
        <p:spPr>
          <a:xfrm>
            <a:off x="8775700" y="-1587"/>
            <a:ext cx="3327400" cy="1252537"/>
          </a:xfrm>
          <a:prstGeom prst="rect">
            <a:avLst/>
          </a:prstGeom>
          <a:noFill/>
          <a:ln w="9525">
            <a:noFill/>
          </a:ln>
        </p:spPr>
      </p:pic>
      <p:sp>
        <p:nvSpPr>
          <p:cNvPr id="22532" name="文本框 8"/>
          <p:cNvSpPr txBox="1"/>
          <p:nvPr/>
        </p:nvSpPr>
        <p:spPr>
          <a:xfrm>
            <a:off x="203200" y="368300"/>
            <a:ext cx="7561263" cy="582613"/>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各学院简介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2533" name="文本框 16"/>
          <p:cNvSpPr txBox="1"/>
          <p:nvPr/>
        </p:nvSpPr>
        <p:spPr>
          <a:xfrm>
            <a:off x="360363" y="5727700"/>
            <a:ext cx="6094412" cy="923925"/>
          </a:xfrm>
          <a:prstGeom prst="rect">
            <a:avLst/>
          </a:prstGeom>
          <a:noFill/>
          <a:ln w="9525">
            <a:noFill/>
          </a:ln>
        </p:spPr>
        <p:txBody>
          <a:bodyPr>
            <a:spAutoFit/>
          </a:bodyPr>
          <a:p>
            <a:pPr eaLnBrk="1" hangingPunct="1"/>
            <a:r>
              <a:rPr lang="zh-CN" altLang="en-US" dirty="0">
                <a:latin typeface="Arial" panose="020B0604020202020204" pitchFamily="34" charset="0"/>
              </a:rPr>
              <a:t>材料科学与工程学院简介链接：</a:t>
            </a:r>
            <a:r>
              <a:rPr lang="en-US" altLang="zh-CN" dirty="0">
                <a:latin typeface="Arial" panose="020B0604020202020204" pitchFamily="34" charset="0"/>
              </a:rPr>
              <a:t>https://webplus3.nankai.edu.cn/_s146/2021/0707/c9292a380245/page.psp</a:t>
            </a:r>
            <a:endParaRPr lang="en-US" altLang="zh-CN" dirty="0">
              <a:latin typeface="Arial" panose="020B0604020202020204" pitchFamily="34" charset="0"/>
            </a:endParaRPr>
          </a:p>
        </p:txBody>
      </p:sp>
      <p:sp>
        <p:nvSpPr>
          <p:cNvPr id="13" name="文本框 12"/>
          <p:cNvSpPr txBox="1"/>
          <p:nvPr/>
        </p:nvSpPr>
        <p:spPr bwMode="auto">
          <a:xfrm>
            <a:off x="6671246" y="1413704"/>
            <a:ext cx="5141912" cy="1985158"/>
          </a:xfrm>
          <a:prstGeom prst="rect">
            <a:avLst/>
          </a:prstGeom>
          <a:noFill/>
        </p:spPr>
        <p:txBody>
          <a:bodyPr>
            <a:spAutoFit/>
            <a:scene3d>
              <a:camera prst="orthographicFront"/>
              <a:lightRig rig="soft" dir="t">
                <a:rot lat="0" lon="0" rev="15600000"/>
              </a:lightRig>
            </a:scene3d>
            <a:sp3d extrusionH="57150" prstMaterial="softEdge">
              <a:bevelT w="25400" h="38100"/>
            </a:sp3d>
          </a:bodyPr>
          <a:lstStyle/>
          <a:p>
            <a:pPr marR="0" defTabSz="914400" eaLnBrk="1" fontAlgn="auto" hangingPunct="1">
              <a:lnSpc>
                <a:spcPct val="150000"/>
              </a:lnSpc>
              <a:buClrTx/>
              <a:buSzTx/>
              <a:buFontTx/>
              <a:defRPr/>
            </a:pPr>
            <a:r>
              <a:rPr kumimoji="0" lang="zh-CN" altLang="en-US" sz="3200" b="1" kern="1200" cap="none" spc="0" normalizeH="0" baseline="0" noProof="1">
                <a:solidFill>
                  <a:srgbClr val="86006A"/>
                </a:solidFill>
                <a:effectLst>
                  <a:outerShdw blurRad="38100" dist="38100" dir="2700000" algn="tl">
                    <a:srgbClr val="000000">
                      <a:alpha val="43137"/>
                    </a:srgbClr>
                  </a:outerShdw>
                </a:effectLst>
                <a:latin typeface="+mn-lt"/>
                <a:ea typeface="+mn-ea"/>
                <a:cs typeface="+mn-cs"/>
                <a:sym typeface="+mn-ea"/>
              </a:rPr>
              <a:t>材料科学与工程学院</a:t>
            </a:r>
            <a:r>
              <a:rPr kumimoji="0" lang="en-US" altLang="zh-CN" sz="3200" b="1" kern="1200" cap="none" spc="0" normalizeH="0" baseline="0" noProof="1">
                <a:solidFill>
                  <a:srgbClr val="86006A"/>
                </a:solidFill>
                <a:effectLst>
                  <a:outerShdw blurRad="38100" dist="38100" dir="2700000" algn="tl">
                    <a:srgbClr val="000000">
                      <a:alpha val="43137"/>
                    </a:srgbClr>
                  </a:outerShdw>
                </a:effectLst>
                <a:latin typeface="+mn-lt"/>
                <a:ea typeface="+mn-ea"/>
                <a:cs typeface="+mn-cs"/>
                <a:sym typeface="+mn-ea"/>
              </a:rPr>
              <a:t>——</a:t>
            </a:r>
            <a:r>
              <a:rPr kumimoji="0" lang="zh-CN" altLang="en-US" sz="3200" b="1" kern="1200" cap="none" spc="0" normalizeH="0" baseline="0" noProof="1">
                <a:solidFill>
                  <a:srgbClr val="86006A"/>
                </a:solidFill>
                <a:effectLst>
                  <a:outerShdw blurRad="38100" dist="38100" dir="2700000" algn="tl">
                    <a:srgbClr val="000000">
                      <a:alpha val="43137"/>
                    </a:srgbClr>
                  </a:outerShdw>
                </a:effectLst>
                <a:latin typeface="+mn-lt"/>
                <a:ea typeface="+mn-ea"/>
                <a:cs typeface="+mn-cs"/>
                <a:sym typeface="+mn-ea"/>
              </a:rPr>
              <a:t>“无中生有，点石成金”</a:t>
            </a:r>
            <a:endParaRPr kumimoji="0" lang="en-US" altLang="zh-CN" sz="3200" b="1" kern="1200" cap="none" spc="0" normalizeH="0" baseline="0" noProof="1">
              <a:solidFill>
                <a:srgbClr val="86006A"/>
              </a:solidFill>
              <a:effectLst>
                <a:outerShdw blurRad="38100" dist="38100" dir="2700000" algn="tl">
                  <a:srgbClr val="000000">
                    <a:alpha val="43137"/>
                  </a:srgbClr>
                </a:outerShdw>
              </a:effectLst>
              <a:latin typeface="+mn-lt"/>
              <a:ea typeface="+mn-ea"/>
              <a:cs typeface="+mn-cs"/>
              <a:sym typeface="+mn-ea"/>
            </a:endParaRPr>
          </a:p>
          <a:p>
            <a:pPr marL="285750" marR="0" indent="-285750" defTabSz="914400" eaLnBrk="1" fontAlgn="auto" hangingPunct="1">
              <a:lnSpc>
                <a:spcPct val="150000"/>
              </a:lnSpc>
              <a:buClrTx/>
              <a:buSzTx/>
              <a:buChar char="•"/>
              <a:defRPr/>
            </a:pPr>
            <a:endParaRPr kumimoji="0" lang="en-US" altLang="zh-CN" b="1" kern="1200" cap="none" spc="0" normalizeH="0" baseline="0" noProof="1">
              <a:solidFill>
                <a:srgbClr val="86006A"/>
              </a:solidFill>
              <a:effectLst>
                <a:outerShdw blurRad="38100" dist="38100" dir="2700000" algn="tl">
                  <a:srgbClr val="000000">
                    <a:alpha val="43137"/>
                  </a:srgbClr>
                </a:outerShdw>
              </a:effectLst>
              <a:latin typeface="Arial" panose="020B0604020202020204" pitchFamily="34" charset="0"/>
              <a:ea typeface="黑体" panose="02010609060101010101" pitchFamily="49" charset="-122"/>
              <a:cs typeface="+mn-cs"/>
              <a:sym typeface="+mn-ea"/>
            </a:endParaRPr>
          </a:p>
        </p:txBody>
      </p:sp>
      <p:pic>
        <p:nvPicPr>
          <p:cNvPr id="22535" name="图片 2"/>
          <p:cNvPicPr>
            <a:picLocks noChangeAspect="1"/>
          </p:cNvPicPr>
          <p:nvPr/>
        </p:nvPicPr>
        <p:blipFill>
          <a:blip r:embed="rId3"/>
          <a:stretch>
            <a:fillRect/>
          </a:stretch>
        </p:blipFill>
        <p:spPr>
          <a:xfrm>
            <a:off x="360363" y="1238250"/>
            <a:ext cx="5951537" cy="4468813"/>
          </a:xfrm>
          <a:prstGeom prst="rect">
            <a:avLst/>
          </a:prstGeom>
          <a:noFill/>
          <a:ln w="9525">
            <a:noFill/>
          </a:ln>
        </p:spPr>
      </p:pic>
      <p:pic>
        <p:nvPicPr>
          <p:cNvPr id="22536" name="图片 2"/>
          <p:cNvPicPr>
            <a:picLocks noChangeAspect="1"/>
          </p:cNvPicPr>
          <p:nvPr/>
        </p:nvPicPr>
        <p:blipFill>
          <a:blip r:embed="rId4"/>
          <a:stretch>
            <a:fillRect/>
          </a:stretch>
        </p:blipFill>
        <p:spPr>
          <a:xfrm>
            <a:off x="9047163" y="3471863"/>
            <a:ext cx="2160587" cy="2155825"/>
          </a:xfrm>
          <a:prstGeom prst="rect">
            <a:avLst/>
          </a:prstGeom>
          <a:noFill/>
          <a:ln w="9525">
            <a:noFill/>
          </a:ln>
        </p:spPr>
      </p:pic>
      <p:pic>
        <p:nvPicPr>
          <p:cNvPr id="22537" name="图片 3"/>
          <p:cNvPicPr>
            <a:picLocks noChangeAspect="1"/>
          </p:cNvPicPr>
          <p:nvPr/>
        </p:nvPicPr>
        <p:blipFill>
          <a:blip r:embed="rId5"/>
          <a:stretch>
            <a:fillRect/>
          </a:stretch>
        </p:blipFill>
        <p:spPr>
          <a:xfrm>
            <a:off x="6856413" y="3476625"/>
            <a:ext cx="1919287" cy="2230438"/>
          </a:xfrm>
          <a:prstGeom prst="rect">
            <a:avLst/>
          </a:prstGeom>
          <a:noFill/>
          <a:ln w="9525">
            <a:noFill/>
          </a:ln>
        </p:spPr>
      </p:pic>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3554" name="组合 6"/>
          <p:cNvGrpSpPr/>
          <p:nvPr/>
        </p:nvGrpSpPr>
        <p:grpSpPr>
          <a:xfrm>
            <a:off x="228600" y="584200"/>
            <a:ext cx="7286625" cy="941388"/>
            <a:chOff x="228600" y="584200"/>
            <a:chExt cx="7287280" cy="941070"/>
          </a:xfrm>
        </p:grpSpPr>
        <p:pic>
          <p:nvPicPr>
            <p:cNvPr id="23596" name="图片 13" descr="59-02"/>
            <p:cNvPicPr>
              <a:picLocks noChangeAspect="1"/>
            </p:cNvPicPr>
            <p:nvPr/>
          </p:nvPicPr>
          <p:blipFill>
            <a:blip r:embed="rId1"/>
            <a:stretch>
              <a:fillRect/>
            </a:stretch>
          </p:blipFill>
          <p:spPr>
            <a:xfrm>
              <a:off x="228600" y="584200"/>
              <a:ext cx="7090742" cy="941070"/>
            </a:xfrm>
            <a:prstGeom prst="rect">
              <a:avLst/>
            </a:prstGeom>
            <a:noFill/>
            <a:ln w="9525">
              <a:noFill/>
            </a:ln>
          </p:spPr>
        </p:pic>
        <p:sp>
          <p:nvSpPr>
            <p:cNvPr id="23597" name="文本框 15"/>
            <p:cNvSpPr txBox="1"/>
            <p:nvPr/>
          </p:nvSpPr>
          <p:spPr>
            <a:xfrm>
              <a:off x="2350790" y="762347"/>
              <a:ext cx="5165090" cy="583565"/>
            </a:xfrm>
            <a:prstGeom prst="rect">
              <a:avLst/>
            </a:prstGeom>
            <a:noFill/>
            <a:ln w="9525">
              <a:noFill/>
            </a:ln>
          </p:spPr>
          <p:txBody>
            <a:bodyPr>
              <a:spAutoFit/>
            </a:bodyPr>
            <a:p>
              <a:pPr eaLnBrk="1" hangingPunct="1"/>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pic>
        <p:nvPicPr>
          <p:cNvPr id="23555" name="图片 14"/>
          <p:cNvPicPr>
            <a:picLocks noChangeAspect="1"/>
          </p:cNvPicPr>
          <p:nvPr/>
        </p:nvPicPr>
        <p:blipFill>
          <a:blip r:embed="rId2"/>
          <a:stretch>
            <a:fillRect/>
          </a:stretch>
        </p:blipFill>
        <p:spPr>
          <a:xfrm>
            <a:off x="8775700" y="-1587"/>
            <a:ext cx="3327400" cy="1252537"/>
          </a:xfrm>
          <a:prstGeom prst="rect">
            <a:avLst/>
          </a:prstGeom>
          <a:noFill/>
          <a:ln w="9525">
            <a:noFill/>
          </a:ln>
        </p:spPr>
      </p:pic>
      <p:sp>
        <p:nvSpPr>
          <p:cNvPr id="23556" name="文本框 8"/>
          <p:cNvSpPr txBox="1"/>
          <p:nvPr/>
        </p:nvSpPr>
        <p:spPr>
          <a:xfrm>
            <a:off x="228600" y="762000"/>
            <a:ext cx="6613525" cy="584200"/>
          </a:xfrm>
          <a:prstGeom prst="rect">
            <a:avLst/>
          </a:prstGeom>
          <a:noFill/>
          <a:ln w="9525">
            <a:noFill/>
          </a:ln>
        </p:spPr>
        <p:txBody>
          <a:bodyPr>
            <a:spAutoFit/>
          </a:bodyPr>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各</a:t>
            </a:r>
            <a:r>
              <a:rPr lang="zh-CN" altLang="zh-CN" sz="3200" b="1" dirty="0">
                <a:solidFill>
                  <a:schemeClr val="bg1"/>
                </a:solidFill>
                <a:latin typeface="微软雅黑" panose="020B0503020204020204" pitchFamily="34" charset="-122"/>
                <a:ea typeface="微软雅黑" panose="020B0503020204020204" pitchFamily="34" charset="-122"/>
              </a:rPr>
              <a:t>学院</a:t>
            </a:r>
            <a:r>
              <a:rPr lang="zh-CN" altLang="en-US" sz="3200" b="1" dirty="0">
                <a:solidFill>
                  <a:schemeClr val="bg1"/>
                </a:solidFill>
                <a:latin typeface="微软雅黑" panose="020B0503020204020204" pitchFamily="34" charset="-122"/>
                <a:ea typeface="微软雅黑" panose="020B0503020204020204" pitchFamily="34" charset="-122"/>
              </a:rPr>
              <a:t>准入条件</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3557" name="文本框 10"/>
          <p:cNvSpPr txBox="1"/>
          <p:nvPr/>
        </p:nvSpPr>
        <p:spPr>
          <a:xfrm>
            <a:off x="1198563" y="1617663"/>
            <a:ext cx="10318750" cy="615950"/>
          </a:xfrm>
          <a:prstGeom prst="rect">
            <a:avLst/>
          </a:prstGeom>
          <a:noFill/>
          <a:ln w="9525">
            <a:noFill/>
          </a:ln>
        </p:spPr>
        <p:txBody>
          <a:bodyPr>
            <a:spAutoFit/>
          </a:bodyPr>
          <a:p>
            <a:pPr algn="just" eaLnBrk="1" hangingPunct="1">
              <a:lnSpc>
                <a:spcPct val="200000"/>
              </a:lnSpc>
            </a:pPr>
            <a:r>
              <a:rPr lang="zh-CN" altLang="en-US" sz="2000" b="1" dirty="0">
                <a:latin typeface="等线" panose="02010600030101010101" pitchFamily="2" charset="-122"/>
                <a:ea typeface="仿宋" panose="02010609060101010101" pitchFamily="49" charset="-122"/>
              </a:rPr>
              <a:t>一、化学学院准入条件：必须</a:t>
            </a:r>
            <a:r>
              <a:rPr lang="zh-CN" altLang="zh-CN" sz="2000" b="1" dirty="0">
                <a:latin typeface="等线" panose="02010600030101010101" pitchFamily="2" charset="-122"/>
                <a:ea typeface="仿宋" panose="02010609060101010101" pitchFamily="49" charset="-122"/>
              </a:rPr>
              <a:t>修读培养方案</a:t>
            </a:r>
            <a:r>
              <a:rPr lang="en-US" altLang="zh-CN" sz="2000" b="1" dirty="0">
                <a:latin typeface="等线" panose="02010600030101010101" pitchFamily="2" charset="-122"/>
                <a:ea typeface="仿宋" panose="02010609060101010101" pitchFamily="49" charset="-122"/>
              </a:rPr>
              <a:t>A</a:t>
            </a:r>
            <a:r>
              <a:rPr lang="zh-CN" altLang="zh-CN" sz="2000" b="1" dirty="0">
                <a:latin typeface="等线" panose="02010600030101010101" pitchFamily="2" charset="-122"/>
                <a:ea typeface="仿宋" panose="02010609060101010101" pitchFamily="49" charset="-122"/>
              </a:rPr>
              <a:t>模块大类基础课课程（</a:t>
            </a:r>
            <a:r>
              <a:rPr lang="en-US" altLang="zh-CN" sz="2000" b="1" dirty="0">
                <a:latin typeface="等线" panose="02010600030101010101" pitchFamily="2" charset="-122"/>
                <a:ea typeface="仿宋" panose="02010609060101010101" pitchFamily="49" charset="-122"/>
              </a:rPr>
              <a:t>11</a:t>
            </a:r>
            <a:r>
              <a:rPr lang="zh-CN" altLang="en-US" sz="2000" b="1" dirty="0">
                <a:latin typeface="等线" panose="02010600030101010101" pitchFamily="2" charset="-122"/>
                <a:ea typeface="仿宋" panose="02010609060101010101" pitchFamily="49" charset="-122"/>
              </a:rPr>
              <a:t>学分</a:t>
            </a:r>
            <a:r>
              <a:rPr lang="zh-CN" altLang="zh-CN" sz="2000" b="1" dirty="0">
                <a:latin typeface="等线" panose="02010600030101010101" pitchFamily="2" charset="-122"/>
                <a:ea typeface="仿宋" panose="02010609060101010101" pitchFamily="49" charset="-122"/>
              </a:rPr>
              <a:t>）</a:t>
            </a:r>
            <a:endParaRPr lang="en-US" altLang="zh-CN" sz="2000" b="1" dirty="0">
              <a:latin typeface="等线" panose="02010600030101010101" pitchFamily="2" charset="-122"/>
              <a:ea typeface="仿宋" panose="02010609060101010101" pitchFamily="49" charset="-122"/>
            </a:endParaRPr>
          </a:p>
        </p:txBody>
      </p:sp>
      <p:graphicFrame>
        <p:nvGraphicFramePr>
          <p:cNvPr id="12" name="表格 11"/>
          <p:cNvGraphicFramePr/>
          <p:nvPr>
            <p:custDataLst>
              <p:tags r:id="rId3"/>
            </p:custDataLst>
          </p:nvPr>
        </p:nvGraphicFramePr>
        <p:xfrm>
          <a:off x="1703388" y="2390775"/>
          <a:ext cx="5118100" cy="4365625"/>
        </p:xfrm>
        <a:graphic>
          <a:graphicData uri="http://schemas.openxmlformats.org/drawingml/2006/table">
            <a:tbl>
              <a:tblPr firstRow="1" bandRow="1">
                <a:tableStyleId>{5940675A-B579-460E-94D1-54222C63F5DA}</a:tableStyleId>
              </a:tblPr>
              <a:tblGrid>
                <a:gridCol w="2245545"/>
                <a:gridCol w="957518"/>
                <a:gridCol w="957518"/>
                <a:gridCol w="957518"/>
              </a:tblGrid>
              <a:tr h="1007938">
                <a:tc>
                  <a:txBody>
                    <a:bodyPr/>
                    <a:lstStyle/>
                    <a:p>
                      <a:pPr indent="0" algn="ctr">
                        <a:lnSpc>
                          <a:spcPct val="120000"/>
                        </a:lnSpc>
                        <a:spcBef>
                          <a:spcPts val="0"/>
                        </a:spcBef>
                        <a:spcAft>
                          <a:spcPts val="0"/>
                        </a:spcAft>
                        <a:buNone/>
                      </a:pPr>
                      <a:r>
                        <a:rPr lang="en-US" sz="2000" b="1" spc="130" dirty="0" err="1">
                          <a:solidFill>
                            <a:srgbClr val="848587"/>
                          </a:solidFill>
                          <a:latin typeface="微软雅黑" panose="020B0503020204020204" pitchFamily="34" charset="-122"/>
                          <a:ea typeface="微软雅黑" panose="020B0503020204020204" pitchFamily="34" charset="-122"/>
                        </a:rPr>
                        <a:t>课程名称</a:t>
                      </a:r>
                      <a:endParaRPr lang="en-US" sz="2000" b="1" spc="130" dirty="0">
                        <a:solidFill>
                          <a:srgbClr val="848587"/>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2000" b="1" spc="130">
                          <a:solidFill>
                            <a:srgbClr val="848587"/>
                          </a:solidFill>
                          <a:latin typeface="微软雅黑" panose="020B0503020204020204" pitchFamily="34" charset="-122"/>
                          <a:ea typeface="微软雅黑" panose="020B0503020204020204" pitchFamily="34" charset="-122"/>
                        </a:rPr>
                        <a:t>学分</a:t>
                      </a:r>
                      <a:endParaRPr lang="en-US" sz="2000" b="1" spc="130">
                        <a:solidFill>
                          <a:srgbClr val="848587"/>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2000" b="1" spc="130">
                          <a:solidFill>
                            <a:srgbClr val="848587"/>
                          </a:solidFill>
                          <a:latin typeface="微软雅黑" panose="020B0503020204020204" pitchFamily="34" charset="-122"/>
                          <a:ea typeface="微软雅黑" panose="020B0503020204020204" pitchFamily="34" charset="-122"/>
                        </a:rPr>
                        <a:t>学期</a:t>
                      </a:r>
                      <a:endParaRPr lang="en-US" sz="2000" b="1" spc="130">
                        <a:solidFill>
                          <a:srgbClr val="848587"/>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2000" b="1" spc="130">
                          <a:solidFill>
                            <a:srgbClr val="848587"/>
                          </a:solidFill>
                          <a:latin typeface="微软雅黑" panose="020B0503020204020204" pitchFamily="34" charset="-122"/>
                          <a:ea typeface="微软雅黑" panose="020B0503020204020204" pitchFamily="34" charset="-122"/>
                        </a:rPr>
                        <a:t>学时</a:t>
                      </a:r>
                      <a:endParaRPr lang="en-US" sz="2000" b="1" spc="130">
                        <a:solidFill>
                          <a:srgbClr val="848587"/>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r>
              <a:tr h="934807">
                <a:tc>
                  <a:txBody>
                    <a:bodyPr/>
                    <a:lstStyle/>
                    <a:p>
                      <a:pPr indent="0" algn="ctr">
                        <a:lnSpc>
                          <a:spcPct val="120000"/>
                        </a:lnSpc>
                        <a:spcBef>
                          <a:spcPts val="0"/>
                        </a:spcBef>
                        <a:spcAft>
                          <a:spcPts val="0"/>
                        </a:spcAft>
                        <a:buNone/>
                      </a:pPr>
                      <a:r>
                        <a:rPr lang="en-US" sz="18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无机化学实验2-1</a:t>
                      </a:r>
                      <a:endParaRPr lang="en-US" sz="1800" b="0" spc="13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800" b="0" spc="130" dirty="0">
                          <a:solidFill>
                            <a:srgbClr val="404040"/>
                          </a:solidFill>
                          <a:latin typeface="微软雅黑" panose="020B0503020204020204" pitchFamily="34" charset="-122"/>
                          <a:ea typeface="微软雅黑" panose="020B0503020204020204" pitchFamily="34" charset="-122"/>
                        </a:rPr>
                        <a:t>2</a:t>
                      </a:r>
                      <a:endParaRPr lang="en-US" sz="1800" b="0" spc="130" dirty="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1</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64</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r>
              <a:tr h="605720">
                <a:tc>
                  <a:txBody>
                    <a:bodyPr/>
                    <a:lstStyle/>
                    <a:p>
                      <a:pPr indent="0" algn="ctr">
                        <a:lnSpc>
                          <a:spcPct val="120000"/>
                        </a:lnSpc>
                        <a:spcBef>
                          <a:spcPts val="0"/>
                        </a:spcBef>
                        <a:spcAft>
                          <a:spcPts val="0"/>
                        </a:spcAft>
                        <a:buNone/>
                      </a:pPr>
                      <a:r>
                        <a:rPr lang="en-US" sz="1800" b="0" spc="130" dirty="0" err="1">
                          <a:solidFill>
                            <a:srgbClr val="404040"/>
                          </a:solidFill>
                          <a:latin typeface="微软雅黑" panose="020B0503020204020204" pitchFamily="34" charset="-122"/>
                          <a:ea typeface="微软雅黑" panose="020B0503020204020204" pitchFamily="34" charset="-122"/>
                        </a:rPr>
                        <a:t>化学概论</a:t>
                      </a:r>
                      <a:endParaRPr lang="en-US" sz="1800" b="0" spc="130" dirty="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3</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1</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48</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r>
              <a:tr h="605720">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定量化学分析</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2</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2</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32</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r>
              <a:tr h="605720">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rPr>
                        <a:t>有机化学2-1</a:t>
                      </a:r>
                      <a:endParaRPr lang="en-US" sz="1800" b="0" spc="130">
                        <a:solidFill>
                          <a:srgbClr val="404040"/>
                        </a:solidFill>
                        <a:latin typeface="微软雅黑" panose="020B0503020204020204" pitchFamily="34" charset="-122"/>
                        <a:ea typeface="微软雅黑" panose="020B0503020204020204" pitchFamily="34" charset="-122"/>
                        <a:cs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2</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2</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32</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r>
              <a:tr h="605720">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分析化学实验</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2</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800" b="0" spc="130">
                          <a:solidFill>
                            <a:srgbClr val="404040"/>
                          </a:solidFill>
                          <a:latin typeface="微软雅黑" panose="020B0503020204020204" pitchFamily="34" charset="-122"/>
                          <a:ea typeface="微软雅黑" panose="020B0503020204020204" pitchFamily="34" charset="-122"/>
                        </a:rPr>
                        <a:t>2</a:t>
                      </a:r>
                      <a:endParaRPr lang="en-US" sz="1800" b="0" spc="13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FFFFF"/>
                    </a:solidFill>
                  </a:tcPr>
                </a:tc>
                <a:tc>
                  <a:txBody>
                    <a:bodyPr/>
                    <a:lstStyle/>
                    <a:p>
                      <a:pPr indent="0" algn="ctr">
                        <a:lnSpc>
                          <a:spcPct val="120000"/>
                        </a:lnSpc>
                        <a:spcBef>
                          <a:spcPts val="0"/>
                        </a:spcBef>
                        <a:spcAft>
                          <a:spcPts val="0"/>
                        </a:spcAft>
                        <a:buNone/>
                      </a:pPr>
                      <a:r>
                        <a:rPr lang="en-US" sz="1800" b="0" spc="130" dirty="0">
                          <a:solidFill>
                            <a:srgbClr val="404040"/>
                          </a:solidFill>
                          <a:latin typeface="微软雅黑" panose="020B0503020204020204" pitchFamily="34" charset="-122"/>
                          <a:ea typeface="微软雅黑" panose="020B0503020204020204" pitchFamily="34" charset="-122"/>
                        </a:rPr>
                        <a:t>64</a:t>
                      </a:r>
                      <a:endParaRPr lang="en-US" sz="1800" b="0" spc="130" dirty="0">
                        <a:solidFill>
                          <a:srgbClr val="404040"/>
                        </a:solidFill>
                        <a:latin typeface="微软雅黑" panose="020B0503020204020204" pitchFamily="34" charset="-122"/>
                        <a:ea typeface="微软雅黑" panose="020B0503020204020204" pitchFamily="34" charset="-122"/>
                      </a:endParaRPr>
                    </a:p>
                  </a:txBody>
                  <a:tcPr marL="215899" marR="215899" marT="138316" marB="138316"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FFFFF"/>
                    </a:solidFill>
                  </a:tcPr>
                </a:tc>
              </a:tr>
            </a:tbl>
          </a:graphicData>
        </a:graphic>
      </p:graphicFrame>
      <p:sp>
        <p:nvSpPr>
          <p:cNvPr id="23595" name="文本框 1"/>
          <p:cNvSpPr txBox="1"/>
          <p:nvPr/>
        </p:nvSpPr>
        <p:spPr>
          <a:xfrm>
            <a:off x="7731125" y="2762250"/>
            <a:ext cx="2900363" cy="922338"/>
          </a:xfrm>
          <a:prstGeom prst="rect">
            <a:avLst/>
          </a:prstGeom>
          <a:noFill/>
          <a:ln w="9525">
            <a:noFill/>
          </a:ln>
        </p:spPr>
        <p:txBody>
          <a:bodyPr>
            <a:spAutoFit/>
          </a:bodyPr>
          <a:p>
            <a:pPr eaLnBrk="1" hangingPunct="1"/>
            <a:r>
              <a:rPr lang="zh-CN" altLang="en-US" b="1" dirty="0">
                <a:latin typeface="Arial" panose="020B0604020202020204" pitchFamily="34" charset="0"/>
              </a:rPr>
              <a:t>注：</a:t>
            </a:r>
            <a:r>
              <a:rPr lang="en-US" altLang="zh-CN" b="1" dirty="0">
                <a:latin typeface="Arial" panose="020B0604020202020204" pitchFamily="34" charset="0"/>
              </a:rPr>
              <a:t>“</a:t>
            </a:r>
            <a:r>
              <a:rPr lang="zh-CN" altLang="en-US" b="1" dirty="0">
                <a:latin typeface="Arial" panose="020B0604020202020204" pitchFamily="34" charset="0"/>
              </a:rPr>
              <a:t>修读</a:t>
            </a:r>
            <a:r>
              <a:rPr lang="en-US" altLang="zh-CN" b="1" dirty="0">
                <a:latin typeface="Arial" panose="020B0604020202020204" pitchFamily="34" charset="0"/>
              </a:rPr>
              <a:t>”</a:t>
            </a:r>
            <a:r>
              <a:rPr lang="zh-CN" altLang="en-US" b="1" dirty="0">
                <a:latin typeface="Arial" panose="020B0604020202020204" pitchFamily="34" charset="0"/>
              </a:rPr>
              <a:t>指选课、上课、参加期末考试并取得成绩（及格与否均可）</a:t>
            </a:r>
            <a:endParaRPr lang="zh-CN" altLang="en-US" b="1" dirty="0">
              <a:latin typeface="Arial" panose="020B0604020202020204" pitchFamily="34" charset="0"/>
            </a:endParaRPr>
          </a:p>
        </p:txBody>
      </p:sp>
    </p:spTree>
    <p:custDataLst>
      <p:tags r:id="rId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75"/>
</p:tagLst>
</file>

<file path=ppt/tags/tag67.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4575"/>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1.xml><?xml version="1.0" encoding="utf-8"?>
<p:tagLst xmlns:p="http://schemas.openxmlformats.org/presentationml/2006/main">
  <p:tag name="KSO_WM_TEMPLATE_CATEGORY" val="custom"/>
  <p:tag name="KSO_WM_TEMPLATE_INDEX" val="20184575"/>
  <p:tag name="KSO_WM_TAG_VERSION" val="1.0"/>
  <p:tag name="KSO_WM_BEAUTIFY_FLAG" val="#wm#"/>
  <p:tag name="KSO_WM_TEMPLATE_THUMBS_INDEX" val="1、9、12、16、5、21"/>
  <p:tag name="KSO_WM_TEMPLATE_SUBCATEGORY" val="0"/>
</p:tagLst>
</file>

<file path=ppt/tags/tag72.xml><?xml version="1.0" encoding="utf-8"?>
<p:tagLst xmlns:p="http://schemas.openxmlformats.org/presentationml/2006/main">
  <p:tag name="KSO_WM_TEMPLATE_CATEGORY" val="custom"/>
  <p:tag name="KSO_WM_TEMPLATE_INDEX" val="20184575"/>
</p:tagLst>
</file>

<file path=ppt/tags/tag73.xml><?xml version="1.0" encoding="utf-8"?>
<p:tagLst xmlns:p="http://schemas.openxmlformats.org/presentationml/2006/main">
  <p:tag name="KSO_WM_TEMPLATE_CATEGORY" val="custom"/>
  <p:tag name="KSO_WM_TEMPLATE_INDEX" val="20184575"/>
</p:tagLst>
</file>

<file path=ppt/tags/tag74.xml><?xml version="1.0" encoding="utf-8"?>
<p:tagLst xmlns:p="http://schemas.openxmlformats.org/presentationml/2006/main">
  <p:tag name="KSO_WM_TEMPLATE_CATEGORY" val="custom"/>
  <p:tag name="KSO_WM_TEMPLATE_INDEX" val="20184575"/>
</p:tagLst>
</file>

<file path=ppt/tags/tag75.xml><?xml version="1.0" encoding="utf-8"?>
<p:tagLst xmlns:p="http://schemas.openxmlformats.org/presentationml/2006/main">
  <p:tag name="KSO_WM_TEMPLATE_CATEGORY" val="custom"/>
  <p:tag name="KSO_WM_TEMPLATE_INDEX" val="20184575"/>
</p:tagLst>
</file>

<file path=ppt/tags/tag76.xml><?xml version="1.0" encoding="utf-8"?>
<p:tagLst xmlns:p="http://schemas.openxmlformats.org/presentationml/2006/main">
  <p:tag name="KSO_WM_TEMPLATE_CATEGORY" val="custom"/>
  <p:tag name="KSO_WM_TEMPLATE_INDEX" val="20184575"/>
</p:tagLst>
</file>

<file path=ppt/tags/tag77.xml><?xml version="1.0" encoding="utf-8"?>
<p:tagLst xmlns:p="http://schemas.openxmlformats.org/presentationml/2006/main">
  <p:tag name="KSO_WM_TEMPLATE_CATEGORY" val="custom"/>
  <p:tag name="KSO_WM_TEMPLATE_INDEX" val="20184575"/>
</p:tagLst>
</file>

<file path=ppt/tags/tag78.xml><?xml version="1.0" encoding="utf-8"?>
<p:tagLst xmlns:p="http://schemas.openxmlformats.org/presentationml/2006/main">
  <p:tag name="KSO_WM_TEMPLATE_CATEGORY" val="custom"/>
  <p:tag name="KSO_WM_TEMPLATE_INDEX" val="20184575"/>
</p:tagLst>
</file>

<file path=ppt/tags/tag79.xml><?xml version="1.0" encoding="utf-8"?>
<p:tagLst xmlns:p="http://schemas.openxmlformats.org/presentationml/2006/main">
  <p:tag name="KSO_WM_UNIT_TABLE_BEAUTIFY" val="{fef10930-9816-49d2-8654-379f349ea45c}"/>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CATEGORY" val="custom"/>
  <p:tag name="KSO_WM_TEMPLATE_INDEX" val="20184575"/>
</p:tagLst>
</file>

<file path=ppt/tags/tag81.xml><?xml version="1.0" encoding="utf-8"?>
<p:tagLst xmlns:p="http://schemas.openxmlformats.org/presentationml/2006/main">
  <p:tag name="KSO_WM_TEMPLATE_CATEGORY" val="custom"/>
  <p:tag name="KSO_WM_TEMPLATE_INDEX" val="20184575"/>
</p:tagLst>
</file>

<file path=ppt/tags/tag82.xml><?xml version="1.0" encoding="utf-8"?>
<p:tagLst xmlns:p="http://schemas.openxmlformats.org/presentationml/2006/main">
  <p:tag name="KSO_WM_UNIT_TABLE_BEAUTIFY" val="{2b327cf9-dc7f-4cf0-8d60-e4cdfa22e428}"/>
</p:tagLst>
</file>

<file path=ppt/tags/tag83.xml><?xml version="1.0" encoding="utf-8"?>
<p:tagLst xmlns:p="http://schemas.openxmlformats.org/presentationml/2006/main">
  <p:tag name="KSO_WM_TEMPLATE_CATEGORY" val="custom"/>
  <p:tag name="KSO_WM_TEMPLATE_INDEX" val="20184575"/>
</p:tagLst>
</file>

<file path=ppt/tags/tag84.xml><?xml version="1.0" encoding="utf-8"?>
<p:tagLst xmlns:p="http://schemas.openxmlformats.org/presentationml/2006/main">
  <p:tag name="KSO_WM_TEMPLATE_CATEGORY" val="custom"/>
  <p:tag name="KSO_WM_TEMPLATE_INDEX" val="20184575"/>
</p:tagLst>
</file>

<file path=ppt/tags/tag85.xml><?xml version="1.0" encoding="utf-8"?>
<p:tagLst xmlns:p="http://schemas.openxmlformats.org/presentationml/2006/main">
  <p:tag name="KSO_WM_TEMPLATE_CATEGORY" val="custom"/>
  <p:tag name="KSO_WM_TEMPLATE_INDEX" val="20184575"/>
</p:tagLst>
</file>

<file path=ppt/tags/tag86.xml><?xml version="1.0" encoding="utf-8"?>
<p:tagLst xmlns:p="http://schemas.openxmlformats.org/presentationml/2006/main">
  <p:tag name="ISPRING_RESOURCE_PATHS_HASH_PRESENTER" val="813fb6f34c4a0a77538afd2822eec7463cb1b"/>
  <p:tag name="ISPRING_ULTRA_SCORM_COURSE_ID" val="B6EEB156-6A45-41AA-8EC7-73C143A3CC51"/>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Aj0X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OpwD0uWzg+PykUAAAOMAAAXAAAAdW5pdmVyc2FsL3VuaXZlcnNhbC5wbmftvQdUU9nbN6o0EUUFAgpItRABKSIgvQZ1kKYovSjSpClIDSGCjkgRsNE7UpQSEAjSQYGglIAoAQIEaQEjhJoAAXIT5x0FNf/3vXd9667v3s9ZM3E5Z5/9lP2U37PbCTPUP8vKwsOyY8cO1vPntC/u2MEQvmMH3QwzE+X/nJWKPkn5Y6fXxbOaO4o6D09T/sLgqKGnsWNHSfSe9auMlL/vvnnOzGvHjn1vqf/tRHjkXd+xIyL+vLaGsZ/1zNA8zNXETG1zU2995+bOoxt/G4Q8nD/oBZWZXHgixygcfuypdu25GzHCO9kvAo72PVZn/pQoWNbCVCZkW/73IUHB2CuuJ8q4sDivdVVvb18HQrsMeHK2vBN3VAQ7LFNK+LrxFfVVBVfbO4yN0ltcjrBZv7b4Xgzmah20OpGPT9v46lj36c5OpkO2238OtapPqj7aCeL6GDT0iBy2i1ErRPqXRrYjAdwPLgDri0IyTWwgl8+dNjw1xQqpHe4iVGx07KDfK9Xw/efmy+DW+6O4KPImnszFvjvsl67uBLu4C57KVLL0PO6tLOv9MVXoZ3Jr8ge4u/nUyKvIY/dRytJLDrPkDleBgdCtZCg/uTwPIqeiLh3MVHnw0xPKT8MhJgaQWLIeAJozK2azGp5gLTYoH3dmrp9sd9hS8mqzS/GbrW/o8h4AFEpFHgBY4uWrNqC1RPKHXf5tY2Fb2YqSLj5neJu8QfQYwEsGzUc4NCUfULcSBq58MamvSggiT51V4/HhuuSKy0ATmzgMLD9NojGbBLcXiGMEaI2N2mIC0nWobmWjCDG5T6JkMBvHhTul0jJOzscloG9FLafkP0KkPOfeognbDiau3eHDSznybsPzUb41vQlgNHoYXnlrrOUTMVE+qBDnE5Y+Ek1eiZZnmwIJsquprb4zcB/1NVBdHb9B6Eeobc43a4b2wbXoIvEQPNjE+5AKMJzoGmjwtnQFul63NvwQrmsj188E8ghaTIL1ur1InzqMq+4dC19euHpvq+D7pItNDU/PHNYJXSz0gOAuM99qDffrJAfXGhueZtUXPhp+0+EkabTrJjZmWeW2mdET5o59ZpOVqV5hGwI7z9eo5cp4jpK5W4zh+MFG3fvaz7zRvZODuOqPAeZRHIpbR83yfUN/SGbfnakHLa3QdSW6LJu1bJuqxMIDmG7ujoeRiFHyqinaf6MPoUoYwHtNXoQn+Sx4xmoo8/O9J81W41+61bivSyg1rlbvrXiJ8ylKuR2Wbmtxk13o/LoqXMyRB7LyVqBuzYoBOl+94htUIWSrHIt8mCYtI4Lj8PZATxRkO3E0Gnc63HA8Xe52qmugItk0zscql5QzNLxCxKoSK1G9J6zJaptjasPFkJJIvxlL97Jq7RgfipT4YD8PPcd9E6ScDUgNbKGWG58daIAgiaQexC9aWpNSIzc4kcgNPmTHRBMyMM3DorOI2FuUDnSQdrfwEcd22Z2rjuzL0ZK8rIy61eAJObDNWdBXbUvS82qXxBUfd0+H61/zWTjCfOPu33La4YhXPfFxddpY6QEdrKRSzrypuAx9amU6MI237Z0UECWklQUMsB/qrCyVYANoT7ERR8MGxn3viVQKnAKE6wcp85dHNxyle9ZHWEn4rKsce/WiMsGAvGQAY9TvrkvJ4Iie8FyQHfXtlugV4W8bgH/uFGp75z0E94AzgkqGS/jYNptcHKU+Mj2bN/14rEKJP2J5FkLGgnMh0S1BUURNJvmSh/N4P9gkQedhlpsqFzlK3WctNVIRVC037hL3BI/o29XtU5VsF5K59/lCLV9bxEy4vUDAXufoXfMDJXqf2vCdzm9fQQy3acKL1/Q0MLzz8u2uUSWdeS9tVaW47uA2fKA7k2z3iSTrOq6dRsqwk5rrapp5K0OWhk+RbVGY22bzAZ+8lbBRlcaGHzsXwqBn05/IBHveN3R3ZDgx78crDsIqaj2twXbf5tKh2NEK3Oqehv/bKbmn7+acLQxPVyTL2SoeBd6QrAYvdZ+12QMdJVbqoyW02tLziRtp+BRmv7FaHjSHmsxSwv2j3FPX83qYQDOQQs9eGyZZs1w/yRaXcsQdZf3xU/sr1Xrh3KD56uljRWx/NRMOB+x9V3wi1eP4Iw68AgYT23HwR+QaYBXnApQLGdxmRvfT97O181pWqGWpdwtFy/k7m68rKbrMZF83a12x8rmGDclMDgO4+Vq9umhV4TXbp8sIIrnPHtYw4h29fvMplE0MqtPKXv7gzglJ7HtBYJAAMsJMoceHjeWCzZHUtLi6iXo09wmEuGMVNEcmfMANWb8Zy4VOdwrYn0ZYqPHift20iSTqM4ivWj9MK7EZoHCv2q77akHldIrRx14hPORjJ3s70WaYlAchn4Wg55yLcqpDMp1bB4fnqlT2NS348ml5chlb8+A2b+iPePGrdDL/EPEBUyc7AJSR2ZMg4+fZq690MU0G4Omgud6OmbhwN57tQIaRxYqpw+ZsfDpQsbqHG9R9NbLTVhzb560kcl+XgdFL3jf1/hmFrLyh2TwzBm1pDuDduBWrr/gawMk3WXufvHIrewfm17sbb6XRXdJmJgwMX04efgJ0AKSQVEFxfeQZsMhmCnF3G9HufsnM3rrA6E5GkIJLXm2BG5okKcmpLAsMtzfgm3hYtV/l/nhkRV+LKcynZUwBg4uducu4NWAVdFADVo38uaj3CNcQuSVnpajuDFet5OSHMW2t+ra3RwbAgOZTnnB11VhyWqdy/LCpb0B0ph1qJllpgV2jsUTDaDgUKLk//CbQYR/o5mPoRVW87FPkQ2zTIjrJAuE1Rg5lACnIvHiVfCwk01Tnnqbzmd4jEvW80/ygkof+aiU1DIUpRk/jIu1VxiCPG7/A7+Sypme6Men3EG3qbMZUgm4Yls3UqtSe7S6yO1fk4QrmddXDm93uJFbbk2y35UuXU5TMBkhpdCMeDOs0GRYB8iPro57KF3VoNtnN2Ki4aCVN2xx1cdx33VFGkjMM1YY44pfYecqJHHCpxrrIy3uos/yIJBsA5DZQf0FuKDbv3e3jhsNpIpo5hIVXTknymZ0k/nL+gfpYrkbdulk4Kt56louM3PElfuJCRe7Q8DQcETC+1lJVjuYje5BF0WXHsVI3wzYwdY5jKpR2ZlcVso47osbBMo5rzWBFPL58BpZjf/LIXle8QBl+w3fqYVZFLcxOxfekEj/ad68zLgZ6TJosOipEvKCI2Ky4IMC+Dcf48JgeBVal8EqNutgIAw+VuGe5PtnAP5cKt0c3ntqikg3uA4ANZOTd8kZOQIFHmuWHB99QwbFC/5O9Wzu0vaFueBRobmXoM7TfOER41xfcJn/xxvBWKxlUpQ8R1niU7mRPgSQV+DtT158TtiGmIVbm8Ctc7Ja+MXCMRsLPaAntSKVwKuvBr9jt9SlBIF1j429Q3QFAwnsfUs6rF7UDMj9Bo2JVegfA+b3ZLb+CpjvcoMdty8fiCGGQNz/jqRkZW51HTYY32n96QPlZx0dmegSO8fJibjT8+lRKEMj+dDcL9684UIyilwOH9/6KEHdqPDrhnfNR+tfeyI4NkcJhGR/jfxVZKuvcNaCsw6/KaAc+fvrXX7+hH7YzLtX/kt8lqV/pSKjIlLcvaf4KhBuyHR9fPH/iVylHPsicf/H86a989Tk0qIQ/z/1w6Ted/fpgqr+hx0Ct1n+2EisnWbcy2hLHkneHpalEMGr3Ldc8fjRFmEOx88bdzti3h7ZiYd6VSfn6Sv/VibjlyMvqjMYjrJwP7LQOHxFFmFNML48hN0QvqUdtb14Gz6nvPD8PTlsfF6lCiKbTiRaX0t2KzEuWYQCFZLIns8i5BeZd3WLlCvRr35pJmQS/lzah2CM7YOvoqIcyTSo+4DfZyWm4U8ModBfxvX6PQ6XRoXJj3R/qtmadosu/w5LXYMkoipCXCb+nqxO9VRvpWvRefNrR1CZ30vPe3gXb5zrbfYzYqrLbwVTZbIvonnn9zQ16cyzr7NYh6MoIrtyXiaA2UTf8+Lmx9lVPmXRA09Zxqmr4V4rKN5HCnx93H9mm/K4Gy13dY9QmgsAvcyPW/c4Dh1SubR01K1uKiJzx+eoTlld1Ht18N8W21QpuO9kW3Z26RW1yAODtdxP29bRbJP9WTd2RKKYOaPvldM8iisW+vr60za8VT0uhNJZeU5swhysqvzbxSZTbriX1g6YU8RgnRQ0VTOKNjlqe2i4gH088TjDAktqEAcTHPyimpMe7XUvpewroKBJ6ceYli7UD2SW4twkYvI+13fuAShG1SUjmvv2zz1JyHm7XUhfjFco4B1eyGHdyOgB2x20X8Hem0LJdSz/MAMvyPzSD7Vr6Ywb//zADolHwQWu/q4tdWvvdKAEvNR9fPVvl4oVN8S36otR7AiXZK9vbjzpEk8XI7od8YDHhm5X+i5MvNTO0NF+aOl7tPiTH+HuRpXTkfb4WvvbGXfEVMmI6XzJbtwajNYDpZImvKxbFLW3t+xKMAMgwb1igykLrkWcOA8kvaGnkzKX6D9cOFjRkZLSbp/m6nqBUxm7z5ak0FdTbw1l+vFq0uHfHVNeyogPS4dxRoGLODSy0iIbdd2Kal1hyr9iaCHJAzb6+E0lT9p4XqYBOJjgWbQqji5aVlxgHYs4Z3nb6JLFYQ8u07asSrCeesiTzNCQvDCDKVOxVcoUepU/Fv08jV9ISDHqwRyzZPPgSXfwlG1I84dPyIBf77vCoF+uraRY07O/fd27s8PqC40fXvUqt1hSm4PFPavhFGuNzc3g2O1vSKPivHaVNOP7qSDuUlw1VJfA1LCSIxjiN1Azp6tpk0iGYpHRrHOy5EQVYS8o7L78GL5az/d73GlarYmNrjBmjdtvGBnS899xnhdSisGZkvz8ZpkeLTKCVrq71S7pQCplaa2+F0AJsBkVreVUHO3v0aQQZ7PQV8y+POc8cvWO2sPyyLdECaUcl4y2ZnGtFi4zy0F+6Vq/ovHa2P4Z5v39FKMSWUAfnqUpJoAUNNxLHZJc1ZYt1gQ2Nd4cxgHTFFN38acXFnqpoc4qyaneBqnuhs8S4vELUmQKa5lyQNGVWUUp5jDaDwPj+9cJnI8bFzmNv927hoY27i9UaSok0OMzZLNjViXgxCj7YHf5TVM/yvXm2T1Wjmxlcgnf7Hhdjef820i2//sNCP6ljhlC4EkJIJq4kDVXz7NlY0m9lkfXVL0STr6QT06d6Cy2UKq5iWAtnyMtbYv6X5q3DgZsON39ixTmlAgyfeXkPpF2QSzN9LN8GFb5r1TA6Ji58TYVWCG8IqMrsvb6UPtVX/ODBsjGtQF6cWpQnW7lPo1v6Khsb7gWtlPYtFqCOARVPf6NJK+IV5Ird0Cu6ZHj7nKl2UwCt9PSPAN57wiffCAv3XqKZ5agSjCsygUjfmtGK0//QdDEsE/vvWYtiDecPmMr4BJh5dJa/f9Afm2JRv9/qnUWFe23RRsaMMn6dpjpXq+OtP39k+cpiG7C6IY3G3AchyhYHF6/QUuy/0cKaLuOSI8C+8JS4eaZPbMkFWgmv+IL8h4udZsFJ8h6zNQUuM0IXC8ATYm+EbXAvaGZxFSsjl1f5dPtVV2wrNIwKqmGbYrRUvlldPObRuEeyprjy1piO71WjAq9v7Wnl56n6PWAVuCBdHBhfW5FUDOy9fO50lB6NIYjseVZ+jJKKsS9psTpiyafbdnkn56FcWu58KFfMRZeCBzov07SHSsXY2HwKLtKnpUMpfZPeWAooSc6n6Tte3uInTSjgLJkWcrFNLio4abST84wJTfyH/WJqXkRBiGdoGssZKzOLTDrRm0U0k2vnp5IySwo+uUXTSW5VvYJrUyolS5omnZxv51xJUfsYTSA5dtveLYzCaSVNHHbGBPHBk4JFW2i6fsv0+wF2CqdeNMHgzaKo7ImXd1giafro/8hA2nCvBwU250KTRNICF1gxqAwuyZq5N598EEg3m1U/ZZ+pxSKtoYB+HRo0lj4YzVxVEQica+xI8R1evY/nlXd3TfWfTLjsrlmwyG7DxjDkjbJKCuUPcMKNjnp/A3SITB02LjdSOAYxVtdL2/CqqrIgMD0m0MwV7TvsO8/fA7qsm596WumN652c7EiykJd58+osv//4lxKITDgDyMX41Qk+NAVEpB4QDUuX00neauVtDYrV2ZCiT/B0IHy8BMFfnXiMozR8dKGM+cKo7/x6shmH2hh5lQ/ZBmNOytRTlautyYeIOyyVRZ9NMr0Cf4jqgFliAvXvn6nuPWItAhcSSJvN9hOHl1oRLR14n5bDDkZXtLWbl6P50U9hCVcvqQ67W1ggVRkLfQvFEBBqpf1U6kqxs0zvLg5Sz+b3rOYOC1720SNZlFppGN3j9a+8zKApXX28zi7HiOEId7HyXAO9SfA51dRgg/YPlcRhMIy/rf/8quk9INubJrtu1U0+ZAesBiARy40MQ8iIJzKBvHBssBTcUJ1Ode41q9y40uYLWaYVPimnBCO838lVzsyI5/qlBCrHckRPTLgZ3S24XL3hUtsOU+smV7Q8GytLP0cp4H8y9aVBfyt0VUWjrpKYyJuEmqNikoU3HIe0d8jUXhe7m9LXwnw2p/TewkKhqQ/vmyZPNHhHcz165HhqEpHlvb0jH7b3CH90sQPG5N61ktmZyHRThA8YvexyN9+JQ8iQCWSW78NlLK42oK2Sg2afQYOFCjvOInFH/vXLweFHvMsm0B/syB6aqlysgnsj04F0zwhKQWkaSDh4TluKHenxNps56lTXOzNtiv5CHk+/8jx+EY7k1uFmKJePSmU6MfM1RavXTtHCqWr/Qk6vQr5IbwVrzoD3e0OXqkjLXLdGC1cXJj2zUngt+HAK1spI4UrCb33WoGIhQMIble3opaHDICB9KZc1fBQzs+F36mYYtiUyhVn7FCAB7oL/JLOxx85Lo7tuuY+r3RXdM5Pt0O0QYJNBOFXjJt/jfjcz2Ux2qIU5gQEUB07b/T0cFm+bkfS06pi3ecEDKIeyiecD4iyafYcLKgutGY5KVwMdxy948PPFeUxEptqFZEIoow51MgTA+EoTF7Bwbi3/6cGlSdSMeNa0vWtJcnzJU5myaz7dSxdfu7m1xPluniygFdfqI/wh1hk8gAm9HJnBd0l/4av2G4HfTtXADK2jeoffYrt0kQuS2TMW0RSqfu7WiqhhtRPHyj5fZlCZ58MJYLolHAET9q5uhwA7zazfcy2HqYtKFkbEOKM7ymDRDYtuL2jVL6jymiDdYR+1VGdOYYbE4VKR1CdCl+4dZQsqi3MBJcXPPIE2FtQaGN47wZZaBh0q2Mi3mTefIdtVuvlxCF3YXC6vXH7g09PW6jMzEc/K2ZbS6fO+4QTKuWqzh6dl8ZTyezCwXJ4QhQoLmDjmjw55gRO5tXqyiIYOqLBZmxJ1u2nmh27FMvhZSiZbpZljYvEXzTMp0d+JZp5y4jNHZ9GJFgfSzHVtvidOGlGolNHMl2X7Cmco+dK0jmbOnah+GptHydvmNPO2eWgvgZK3xW1ohuAFq790jSn4oZAmfijUcgFT8EMszZrZdlUi+xg1TV2hmaZ6M8pVKGmqzYQmXA6M+8BOSZc6+bTSpQ6ua4CfMnATNKGVaZ2ucxiFStZlWmk7y9vJLZoycAs0U/8f8/hjHn/M438v86hZGY3IWnb+NjQhnA/stP/p6QV1cYNXwGELNdPOf1ZRlj+ZHPx6xfwp5QXgv+shlt/XQyZUAXnZ5j/WQ+4F56YG3Fj8oCv58ENFOR/FRPYY/7PukipCXRc5lSqqOLNtXeQfFacwUZ4Ka7D9uih0017dkCHk7s7fLYqd6nBL6Rn8epD09y8rfnb/aZFL0R/84by3ie/Pz3qd/9NbAZWdSx+CSmx+WUJUoa6PHfrr4a/rYztlwp8/qRBJMfb1dvxV5P/0VhzuguTM/1QwRbm5GQ8oeHF9EelhHTjfnO9hA4M1iMFqFszdMvXJazBywCsiQgAauDhtAA3wou6/2pzbT77pRRzy3U/iQ8dhSjpKZuiS0Rwjli9nQzKjDJjjNEe9W1SZ++oJkt/tHBbMrBrIZxNM3QiXlJsWVAXwC1zKEuCTAygenQvAKmEqw3jOuC+BB+PRvtTlWvkzP9VPYAxpeH53GBfscjo7V/PeTK03T3FzyfFWpw+e8atBSp2nxJLdjUmFSPmkDYf6H24s7iwYss8m97KghC5pUr7e33BkPmM/5Ny505VNs4tp5HWNcosPtfYp5DOiQHaAv53M9hihH3GurJOlaQLs9fntkWhl4aMDngI5r/e6Ffnwq0GLS28//FYFxerY+m/U3pqRIUX+WCD4WGrJmBrw5UVtMGJKvkB14mIlpTI7Z3ratEgQyOMautYwQk+/RUTU2wZP6bBjzRupPrUeo7DAFPbnkcNyEu+82rlx8UeovF36ibcmpbbLI80HbQZX+V/PQie+xqTjXGxIiXbnQhExVjvT0p3SU04084k1l6vNGPywAQhTbMR58ROixbiFUt960pADwK1SzYhXsHLdtcDuGbU0WbXfHmuNx1K+V61flDaHgmrn3uwxqadOexM2VfmR9q4k7rZ3qARKNTTimlSftAlF4Ym1hDoU2qTUMQ1CYMXf/aJXgCFvEj1GHxf41uKsYHsSfDZUNeO+7RrTC0QsDgjmQMTTejYjEWPlcJXYeheUfVXNCllIJtRHRWT289E+fhFxdkqQ1pxjOoxldbIZiPuhuMv0CCaQNG6sqHp2gDrhBSMFjQTvsrYwZpCaX1EhDi5WNRtABaIN4no21VLJI3f3W6uIBM2uvZdb9dtUo0skuKAW4YVvv3FrYu0/wXr17D3xZzuO3YWLpPqNes8sEmc8xzBISke8V05aXn+9mC0JccbPRiHsFEh1C7JHAGubxHry/dygL5fSRN1cekVmJ4zLC4aqou5+s2KZn6w4Ph2omcl8WRgYLnisXubMe9vJrnRgalrba+quwlceQ1XLA/hrV5AnNIwKTNr/SmQ610OuQD8mR7nlBalsLPXAwJJNaVC1Y8DwZSetDGdDgEzoAq7NZnPhOF3aSqegyN0cUx3V2LYHaavVybKAtvCuE1DMZruZFvdfE3bzPPPLlNhq1XHjpatHWRhYYXdgL+eKMTGUksk5NL0dXeRbknqDygR+xJQ3DRk2bAPXBZf67KJri8zW1TRTmcGjuK70PKtznRKJTKdzGUAl+jMXcq1kwvcVNmYgXSTVIm4W8iSWxc2Cpp60JTCBuJlB507XfhQPSVpJvC+vUA0Mgrt56hjVtBQtd2K1TT+qiiiDqqePeSBcoYNt70qcI+2eUGxwvKP9p4rw9HprvzY3kx56IjK9Bt8lFJeaogR87/2exDrDEg4fyp/qqnIFW4NX+zeIGKin4dNS34VXRXLAG44cbknvnshA+INWPqMKEZaGgM89S9Yg7h3N2a7c6hPtWX6zJ2TCBqROOCTujljbH8FA9eea+TXoWH8oQegHFHjBtI9V29MBuVSn1V+XwlYWyw1S6DmBWo0HA/jM46yQEW3IUWStgEySw9rg3nvCguG2x+uOPHe+m0lI1URbu5gInj4IcEMX+cQa3dPBvj5r5Krl2vOiqLx+A6FDyYetvAk/zTg5CX6wMwSgffC1RGsrrrgMo3Wl+lNnzAN0jMTVJNSUJl6VMl8YUAc6MDSbWFr7hKU7YSIzp7NvSLu8YH34Uh7vHscrlFSMJYSq5H6lp6RzkXuXfF7DIfVXZ9RI0d9JCbIe5gHYd52q1bhdFs2rg92IGMW4JBgBcLHEK+/buuCMoNDekXjsxujB+r6mNLDNNR0jJknulvFsp3lS/NWnNmi6xL3PVDfnowW8p/sHVcKv6Xy4ncB2rRm1BCu7fOOAUNKYMQZxgipfUvxP8l1Y6d60fwW3Ws9+Na0S5gnXB2tNBg7D1VSgUUlmWMVJ1zzdoXZFG1+e54d54y94mKts9Cxz752APBA+Fz4CtBGRMIuA1VwvhGxU6iIJjKASq9VPddadAeF3sH1uKapqmnIUqswh+wxEh19D6m9tk5rqg2/uJivcXpzs0LunNC9DF78C4WWxn3uy8yKJ7AYNCJIAvo/J3VDwxWf4oD1VKjqAAxVf7b7IQGZfyLjkaBjdO6HgImItdjeT2WWgX6e7aOigP8dXSqVuhU6BHnPD4FJ4YiYCVDdXxjxDorzoZMIVh/1VD6/c3Iosl2Vvuh5gj4stzzBg0pgnTaNuHze4J4vWzHQ6CG1RjUUzHZ4nrewxnSe5YbqP1y2UBG5Mk8eI81XVqRUe/YjeXEhQ+7iCvYPecHTehteivwzODXq/jvXRNZVR9nIr6EvVN1mmLae1w7GOXWUzjqpqvUccT03InfUrMz4H8CZNnVUTBX4540KBvTWLgcDXdQIsX8Gk1B8KeiqojV5lEedOTmZXXO4jDOGDKtLzxgo0DD/Ody5+bgil3zKWRbDg1by3MvovGl7EpS0fmhOv7JTOap9/gRz7x5HbfnLkYwzdhGKWMvlA61PalfvawklSu8MZQAdu+3nOt8wsPnSp7/f40T6U4o3efzFuriPJ68/BnFah6k4oubrFFPxTttuJbPFGH6ejFhsbdm3jpyL4Et0Bt/35DXVqstAUrXStig1Knq8pznvbThHgs/5i8EgAVLCYPLNlwktqBHeK0w8Pxrhc6SavHyvVeptB8JdQwy2aHqNk3vN+3NtRf1zY+Zq/1qfX/jqX2UG+r2tDGkAdtlFUqqPUAOirOtFrF67PyJMe/kBrzvTCyW3GI5XYVA4ApyMAZLjUpbV/d7hiGx8DKGWmONtAIhZLv2eLniA8ry9cGL2cSQddEIEKi4veB1GiWn16XukgRYT+fV7s+MWj7ts0pct74LNlEZ2B8vy99LxDgMr1gnq7NGo2H/opm1tKHJ//iwKta42/YYemiccGahu3V19LUOqoe8VL5+5NLMfNDTgSuH9ADUk+E9wLOtGbqyw16wttSdTt6tnF1DlM0cb5xqZdHFu07w4LbvNVqaWUVeoGnCvvDIIufsHvoYzvsTOqgMHh/YxfYJs/eFbxNi3Mp5QGM9QFIKHfLVlW5KKnL1PKzYCXtMrNgC8F5iaUQhBNe5VtZton4DKlSSrNWjFVMb/3MqPxCIHmKuJNcFWKNaVJei7NQs/GcfmZiXW/Mnl9MQmbCnZf9CATPOo+3Qlu3NsEVhoem7fGEC/TKIn7UArrRCiZ2GEAXevpaJOsH+wZ34V7SdG5LeNoLR9+3g+2h0L2jgm7slvkgW01qio9STFUOqI1jqLIFc54MMyk8wil3E39pdxlAI2F7oAbMk7+owar8/gyac9tfHhR2nhZOUXnUzo6QBmMyKXtVZPJtj48Necyft702LGcqlJEh3pOFyIswiDA8tOmwm7Z3Ttdc1jaKXX/+L0RrZ0/FWSJOBWwJaNiXgMSurnY8cRAtXJ1EKtKHCAerF9p7rhkoOI9N7AnPPlAIHB70SPBBYCQSRjMOLFRBSWjLN0rpPipztj2Kcs6FrqJnbQTIPVNBu/i71vbOAidP7jL7WV66+7GULrt52sKNIwYTtlsfDGBKcK6Hz3c57IembC/YkxM8WOJxHxPHEukYbBfdDNJ1FJtvokDtkfjrX+7aDiCH7LU3d/BCVAQWjHcXmAmywLD1YGKL2dMbjtkjfHIgCU2llPwgVjRvIVsuixjQYxBdUi63LlEMHL3b0Tq5AE0b1y8ptO9JBaEGVY6pljc/fkhflrl8rUr2qpcauhOd2UuJJKwajoMowJlaA2hFKlKGjiFVURmMbDA7dpZlFdG7pp8xta1nXi7IlRK8UB9ZlXA9uF0ZKUkbKPbhmPYoihXhvMUQaSAqQIa+kHN9rLzfNFYr8USU/f25w+iPBnU2Q6Dcs9sCtQj+7mknwDrRhVKCgJra+bx8WwhhVX7OB8Qdc+kkhTH/X8z7sGlTKBufze80WnWSOGGhGEZCtyNy292zZjOdmFbGBdPZ747SvZHZjBnCR99bwu0Vot9VJo4WuJz/1JnWTzuOsUkes2DtejSTYlaqSK/sbozYENAyscagLhmSnz3E5n7A/0qCllOim25teJuAdAsJ4z1Sy7y8PLB1AWd3hnXbNPhDCjbjUKN4OWqYc5WXjN89ZI4fb9bXDD8E8fvxvEkMPyAA9rmYFvbG89YLWth+Iyq9ryptQ9XylDN05Nvc+OPdfvEjK1WK77tVg15SakmVJ4W+S7Z4sAvG6TlS921Prihgb/j2sLwKfF4os+5Iyvv6rtO114Q10zbGw9nVPKX+WLqMBzhxLPe5LUgFvKS+a5nZU/9Xk5cn3VO7yV1W6vLgmIxpeEfAjZVQzKYz771p5RPhA5l9t/z/j7pAtbmWIStiCPDhMr90U2tfv8OtbGUq/rK8iHPkxnZ1LJKkzQMeXnsEa9r+73va1fWTGlXCF2UgM2cQVTpe+w93OaKbl5clMwNEzW2ZeVkfjJv/V7dCYOEXH30Oy9y1TC6bS0jfsPxdJmMXw7foFxM2D6/MiScrU/bD4CZ50S64Q2exmWBHjxxy1xM1jBcV6J/6edegLh930jca63a1Lq6syRSa/P9Rx46BtzNWtED+ov8NvMy4gjwUTqUnPIAJ9dvvYULYAWTqCq8HLx8RdABWX7VSOkSzMpF4xFHyH7G7Rus051qN8AuOXQRlwXfZloJGdXE/EYMdcMyU5PBEON0PCXY/0qOAQQhzhTWsohf2fl7EiXucMYX6hhKDP11TJjD12bRFmBO0wIaMfLakOuei8F1Yr8PsMtDFRUE0WJTxt85dKlGtxdSpWJ12gBaZer4McRYnbHXhBK2EGAIBiXPgmhTEn1Ytnr/iddOXvnBrTszkoMhKW8pxa/9YpbAhhNHKWtg/k56O54HRL8aFCOIjkWIc/sO9rpp1t5zjMa23px59xYdAAqNKzGNP83xWkV/ZHlxh6Wg6PuEZIdnj/eniyd/QKkA2eIq/hecF3dymlrR3JGcj3tkLkRJ3p8u09pX9KMFzUnrH2Ro7U3ZwgiNmd7fMbI9jf9/iBEp1BHIdHacHHTZBFq+2qO20dOBJ2/iPYZXO33XrtAzKcofwE/4GSCouMXLhsaUch9KI5DQ7yjvi4EQqdsEqFhHg7UJrDyMI9XR4p4CVtJWmkTu0d+9T/9G7bOji+Awjtr/yDMGA94j2tt0gWyo68zo137DEPxhWeoA3ptaSDrt326KFV7Ao6/5hYI3XNVCf++Ordn2EpLXR97f+Y2npwMAtRMnPfpX+KuZHLit6s10fpfAPA2XxgTIfmPgdh7l9bm3lIZvf9uQQr8Bxxqclj611nHcczrhSfB+hu2HOJ4FQ2yqJdTC2zrbj/N4yRl9NaGeSwmwzFtfbqc657yjIvf2GVsXdcPT7iOXWBe/TXE/esSQdX7bBLceKzMlufeon/92JsCqhyPkURJayTNr8wvyh5KY/jkAMxXApNWjS6mrzc9cb9p+nOVmtLB8qY8MzmXlYCd8CHrhtwCNCtAZQLzQ5fZ3Dbu2K7LBRoWD3W0D5z1rdFtFEiST1Xq+cVtZRmkSKXz1ETfIAZBgVHaft8Vsl7zE9a2iyh66KePyjQmcwt3WjoKHgEMnt+35Zhq2Vf8m5e7wwazWd427GH4+zGHpM8kPklCqrvr6nwQIyZS1pHfls4zo3HYGS3rkg0xcauVSe7ajA4BbQWq7T+2NN7qu8y/7sR+HAw5pXNvOvVRWa6SwTHg78FRWa2vwdlehCv9fjyIzZY8Sehtbt2/xa77zT9ffaOjs2w7ed9B/f+QAKDxWXsGvE7Ot9GBl+qfrf2h42m53962cObGG1XpLbYf9LtK2/0pGofGIfntEatjKmcv5mcJQtqNbOze9u/NfySg0Ig//tFF/K2fmWtc8+CIPbytfzLcq9vp4w/YVJ6ktnHWbXwTjrjJsOxLeu1Wxwkd2bQ83d7Zy1hvTZ7HryPZgy7VVsX+G/P/mkJt76nSLqM6H6QUi9j6rxFNqLejwhXoBSkmU7zNPqiT0INTmgvcf/nTcGgfBgzHDKCUHsCdkto40i4pFw8kpmNUU6ty/aJsKnB+hCsWUpHsWVGV9OMcrorMdVRJ4qNVoLEu46mIC0vLW2jpWDWpoy4F8eDN3o3Nksq9LRDJF8fjhMClRG0cUrhl+uEpldcAtSe7wDRvYq0E7eOGCpcYj55wcnu1H8Uhr95WUSB7+bRZw61enWQ+v1yMPfPkcKqAKnHJ++wC6joAOBhKrMUNNSK27zxoqxLpa7bW72Es9VNc/77f5W1HBQuRu7Aq0s6uf82Kz1zXu7uOxT2AKrO4LxPnEeXM2cz36lBUrJovVgRk5bXTyMVnWxlQIob9jLFotSDbfqWqQUPksxjFM7vd5hASoFVrKZwApcEzFJ5xCOwDsVx4LXWQAshU3+TJIsb1aX8pVq2UxH/1QsuK7LmGtFifPqiec/G6H2JsCwgI8+fxT2EFYWrB+mQulQJHmhB2cGVu2M6scmrF37HbnYW5WbFm0457ncUu5NjQqu+g7j3cT+sh+tavO/vd4NyST8q9bnFUHI2+wR0B05l7rgXTgZkrjeYaTbAXjr7xiu+t0kcKD7yYc8p4SNRKZQGy9ZUTT8AYRR3nQHRmIOH+auyMvXTl52GfarMAgcKI24ppZDyohf+xi9B4aBNE8gBkWhYH0vNoSbwYdtk7tFY56j7tJVnGvmiccpJNya5dcTAw/3leYT5ab6ic49Pv0zNiFZDK/hEP4AlaHLwoZMblV72N+Bn5XmVDOEbmf+6c1d8j57iL9PDBg2R+foYXnvly5VKCYNdWXngcJuifOtsPetAyferZbwmGmKfI5c6QPI4hNs5woTZEslEEGwQR6Vj/n0xpwmHRY5t9ZGXe8TYwhdPnHQq1pNQXM92UgMz4bkmqO3c2subUI77pmU1zqomPEoMC2b2Jh9FQZM9RTp30JFjeRbcW92XTMSZrX2cTwaRx8ItvWH5/uFzSMBUredcH7fnS3YQCh3c35grvgYEDz2vha86uxfNb8KNbAl8iD1Kkaws/nJ72m+zPjUpu/phI8i5kdfDri++WfHBeIIPgvTjOrC58Lu3O8ftSfe1A7pmdTjf6Jadp6uOFxlGRsElHiBupYkIDN/CBz4MLqvOI8z+qnIhPeTu3WJxmGFtHMMaPEeT8SyTR0MMdn42WwQXnKbyuoo0Dz08CX9wEDQ4Fv9UokrTh+i82ok4hraQl/xe2z710J+L0rfGsUMMNvsPkl4UnIfqZt8KeD9XVCeZKZgYcf5H1HAerMpRZFPjm795GZLkGnTEk21sVBm4rMW/QSJ/0PCti356LO/mQqpjryU+jTRVoGTP4XEmhtstc5/tEsZQsmM63/nlQy40/a/zfBU0e2V+3lVYH+rS0sW7a1YN2eEP+ZZfsG1879FsN49vfzSihFdE1RIlVdFeAdcfllMBigcGJl+5FySvI6Ku4ZLZwRDwZU9q6eQinmlypuiX/FQd9sJEEXWYRqz7CSaf5vskhrXsvaWdmvR0hbWgS3/WjhKeOSxaQTtX3w5EvlkihIruN4wEzOBIXcxbmfzkrfnE4obs12fCMcl5rwJiDhRMGXgs6tORKzbTjygh8d+fkwsAMH5YEr5X3ublPyg/uQ6wJbtHlT4X+c4K9fH/U8wnGjsHc7+f9piv5D/Q/1/2XU1b11ui2GF2If4qVd5trq19tgf++S7mkiLuc11tlpTJgGnc1+JIdTc+47S9gKKe14+1AKNaTZ6r8ZQtiZioKDqYsGF2RkP23fkdSHVlhvElEVOvqaSSiYWwtl19JVt3GYWl3/EqAbhjs/lyJVq6Xzzz0QPMeDVq9BjNVK/GZiitJn5K560hDeXZUC+eLNrjuw0dPzPCD61CCwdaJxgtVnH/0mCf9ySpiblHOPANv4sWR488H3k74NQojH017/w5OybMf/3z4w3eQWTe7ArHe0EPtk8153OQzSWidK/1D+MGYKobZZgtdwmZt7u9/E1EnmJs2en9UVpjt9jblgaOxvEjmkQ2PG59lsISVdGN/K0qunuWXSuKqIklaMmh/KbVyhNXP0rCj/Tz9/+vnTz/9R/Zz2XnwrsHlzsfVItCt/4FxjPt4x1d8httcuWgVOPQ4lTxz0Qn4i0u9XlkJPDho8WFZ1UBnAnq22QvOhUYsmtE7wf/DnpCDtHHf3wde3OAEqq+NPTDS6hRpbO5LkYZoJThyYeTxzlDvWpAAhhEvF9amqaWZSbyPAfcH4Y1MqvEr1g9xoxGPjgBiqaLjjbx5TT7ZGfbCUYpeJGVWYL924oZXIbHVKO7HzY5hPNX8bpqItak4UPV6/6I1G9R8ENCuOR77Ye4/CvWFvnUPRWeWKwrPVsz0zsBoBye4cGrPlhtPXWcIZQKRBbVvP1oLkeCMAMkK3K8eGrahJPNtP+U2CD9xIleuzsbIPysrXqmM8zPb4Zkp9NGG/ylLXp8wjeWGoCCyiINtPvH5UNlOvRqcMA59lm2qyq5SYx++lFlkyvUJ1o/6rAfPm3ABQH4Dc6R0pVxn1jDiaPUAzi3QDKMr1qQwTPBrySGvWCPBZn0mULVW7eq+5sOuNt8k+TBfLwhCLYiE5frXMNgMYx5tPNYzAZqZM8j39htWaRcxeA22jmVb3L6EplT2OH8eG6+usS3R3nNjwC5OjtVP9L5FLlFpsYPK4VrSWZqbbjJ2OAcMZ/7SsFeKSkuTye3XngP6BJSI3s57k321kbPb1ymSruFQQELDToPPMe/WXkKBO4AA8MrDWrxM+87Jmv2Q/zXzWmfPNLjkaz1tHeT944bcJ5zXBTpj37HC0EQQ0XuhkuCFpF3FTpPeEI6C8rXXkuANLOXUHbJIZwuuayuLkUA83SJp0gh9DCJiZcA796HwS+YKWmyhm/mNLknsiuo55jCTLgEdLmCE5NtyjFySF2oqdA3ZbMKivmlozxcqHdJIO6UHTiHwDBwETuPFXwjUDPtGZpld4N5sWPcEVVgFcuMSMy652vBdA6MBa5hc5GRcnVPxn5WgsoOTdlmIEhWT26jEcZ4u9UD+mwNb0tarEu7PmnW6JsLqzpEXbTSDe5qMqV6Me3MWRobw+emICEpaD69pUk0yImGh+NTAx4dPiKdz1DhVJmK82zQ0MWm/3bt8hmqrGmiZ8Jkkid0G15noSjX0x6tmlJyi18OVBpx4PWstRhtNVVMvnlB9Ysgim2Q9O9H9hPzNeT6DzrmvJVvWwQx8nX9E6m6GeXU3lXm+oDApyRdUvGjSZtDt7gWkeOsm7rUbV9YskKyFDEljDaGIIHkV7XLS+jUsHJeIVhx0AOrLbC5bhiN2EjFD+qoCgQAwYX8sbl315OCzO5RJNerLUPiAy4T4dwu8xaovtMiaNF+9rzZOrZ6vyNY2S9tBcvnsWRDX+238ZLo3c3U+NniVhaatDTGc5nwwkV9A8RfIX8SLFNxVlgeG6ndTZuQ1KSC9+Q6FD8+z0M9V/6VADvzt167Gwtd/nv/O7KKnFX946R49mZO+gBh84I6iH6nDwoXHFkIwkeQ/roSZFukwn1L+s0lSv5D9D8VrIezBZUTOdIBk/swYpi64P5NIwapdaKJ+lidRFhy5Rj4+M6iQF0bwJ4C/UZYomXr7uzsHQ7sfK5E8/f/r508+ffv437kc2RBgz1jtC3ZohJl7G/Zpm8A8mweX0GI1tM2juTs0Iet6cd4dlryXNbbINEIukHDrRYkOae1MM1T5cM1ZnZCqieYRwpK5Q79JOTtM8WrHfNE/AWVo0nY6e5glTqZuY3pwXd1jEjWnNxoh/jC47xGkYHEwz2R967eHSQ+GUi+a2Ya4vZ80jWfIaGmiWT3sHK8qdqUcQaebpPctHTupQlD5Cc5SZZtEDpymc/k1z5/Hfa4+4suhEpWhPANET3dwSKZxq0jylqrlxLsJoJ+ehP+bxxzz+mMcf8/hjHn/M4495/DGPP+bxxzz+mMcf8/hjHn/M4495/DGPP+bxxzz+mMcf8/hjHn/M4495/DGPH+YxNxohuW+w9tvQ5F4RjGKj0ZPf2nSuPKxu7csLyPmZyxSuCtQP844eMvrHYkQbX9j2tIRyb3kjVnbu4yUDN+uA6eyd1ZVy5xmN082DzxxvKskIqKFuDnvv93KqzILwNjjgpchP3zu7+P/oUkfzG+axE/GjiF8+KHbkP32fjEdoupSV3eWXextN39/hBrFrvZD+lZStTvdF56SJc+6/3MBoy/Cfvu925CgErnGt4xf+dLn/A3/mom6lh9+d/IWLSNuRKOp9iv9Hf/ituCnbEalGXp/cY7PyZvKuwPrIZC0egp+crcZbD/kWmBTYFDgWwG4bav705bybVqxlGyuyhM/7rXKnsAiioxqpP2ttrWSj+zhaYC3AJXC4sjQqC2+0ROnSdrHIt9bFu7GrLuUgjhcHsdrPDEe/i9l+k2cdE/VmqgKfx4gTGheWlu3Qk64Ir4A26X0vdC/EKFwnYb/IQNan0qeepK1fNxEy4pLvJfWNHl5YRwZOyiStqI5X4v0QSnKYTUIFZm4QFjghlkTC15O/kKgX2Gi0KY4vKztuas+NPzGou0Kifv8Ylg+pthn1r/7CTRInYqKDlrJQKvi+jaq2VnaYdIUEccgX44DxSf3iPJ3w4JPZ3V67TcitL3W91t8vDQ1ePvTgPIdLLftUjNT1WQWBjamzjqSu+eTKiaU1v6/obJGWw3yA5cQ3zQGSkOLwTlLS8FJOfsxIjD3m9a0xVmREzIkggQztwPrVDo+6Nf/WBWXs0l2Pj6p0mXmr6GECPB961urI3DsIW3TtcqHHEPcCqNpPv+whdiJo90G2uusjAHIq2hEdOV6VssBD6j0Gl4ULiae1DVc6CvMrunQFJG+mJsh8vfXDsHrtBJnOewxVybqee/y5M7nSWitdC6VEmH9cMaigCFS8DUKt1CgoI5T5+XDMjKNYIQ2j9qMDXICmvY/hXqmlqlFmB5GFfA9kdrxfa3ZNZA4dJXMXjNuxsbTUhZPPvo4jid/NCbT2a+V2YKspk4kMmo4Lcnbpe+rmy/2iTsdVq9MWXSFR0jG9aqnRfcxBmP8UhcOPw2JR0l9avn+fwVlwtr+6pW71A+401msaZTG2cM0G+elzF4IR1KxUgz2mGMqkxHb6gqTbAPxJO7BqcOcZSewNohaD6DzZ+c7BnX91EsIaJN+mM0MHCNNCdInTX9OTFeC4jsq2c8uyo8tvpgerrsefrggK5TeGq+DZZdj2J8g6qUgQNxWbI+AEju92XRX82reDh/6hV0FPcpxXzeRArP/URuLkDc7oPeHhGkZcxK50oIPrBbyNzJAGm/54wTMtn1Rsss/cIBx/Cph4/7ibYdlJ08SAPsJ6paBD3CPL3C8uh6skvHC+4RW6fNrY3u6AZEJqQj4M8Snue6AMDX6913mcxK6nhkJWVhurjfjU61uGyJlEaPEfBFgBgQM++IRBDTbB5jHNzDZ+YxQXYOaUMLCKNPIopvLucPa+wWfLfV9X1j7mqnrPEQTAb5ItDKJtCPHPh790fA+Qh1YnO9CqPchPMxc37sjWdFId9slbYY1uxpDM1+OuKEik8NFwMB+fZ9aYwjq/2mwTe1x0+WdLcHTmCoSE+joABpR7R+kyouuvxxGB4ZiJjaiFVdKsURmy9QXs1lTV4Cw3SIC8gpDHrLTIyyGVF9tzeKLaa3dJeI8UFSDgyXnmoVoeX+QrUildx2daf7+ExEVqrs8u+tkuHsllf/9pVEI+6QOsgjAB2cDZqJ0Qr3LT6C679JErAGOX+zVGQfkZYn/lkismjS9aXTgkcz3fcb6UlV8U97zjqkhentc9ef/6F4QP9cxh1+q1Y+KuWjOdnekoQMuVJMvtDb+T6ybDGjWwcdrxKH2hnXVWbcKyEM6zOiSTWE/eSMJDySQYGA2d1rURTRmc/GoSJVDde+yKH2pBFCetMnvZpauoZzDAb73Y7m/FF/8ay9K1kUHoRMWC/xq72yQBeaz3qh5FFTZ/D1+W1+gOkwkXZnZyTHUVWyrSDV94XOpXs5FqMTyY1DAWmtaa2XvL2STQUerpcsTN4wIRCZqrJIJDL7fwxOIAJC5DX5lr54e6eqCcr/O1AnQJ7JF8adSy6nUrwt+XcxMHvLsi6fu8kCpEcx128rBc1rezjAHW7cX9vlpfKpeVJ0f4YBy4V2IHFH0Nlz7oSroJays5pFgF+KyAoZ3hiE+P/71B5vQBYt6LoKDI4PfTvu1ryAkQNAOirJoFndISCHjr2OvWFoZpdly1bIEnLJYU+FmvK/vwThI+lbRFYBFVTXJwNy8+O6VRYglfNVyeP3qtecyNb4xYMrgCWVLwKYf1CqOIT0mcu8P194ZPqgcM7r4fnDaj3OV4gCOjrY779K3z5qTlJg4DV1ajyRuQqd3C+jvYPo6jbrfYrZMtNYxcLYKaFZMX4gYmv3y+hRD5jg4O09/ySNRSw7uDh4vADg6m7GmPfCHN2GXLySJskyPZTz+oMzWosyN/76l7Cg4Wk4cFSgumfcoaLy+ZjYpBUQRHuBU3J339/KegouguYN0rfqUIxZ6ziteTXhLFqAdb9at8bs2yTs/f0lfO/drmtqvkHGZR7M0jyK4qq11I59enK6KeoeKZNFfJXgwghVcfeo/rx38qdiri5yf++FpKi9Qc9Tvzz2OAuzRlalrNJN3SH2kYkbiVNVNqNAXpU+EdcCRGQWqgszcMPs+ZBtm/Wz0q5byNmQNB4xrp1UZRuhNmoVTP1TewCJnuyvPAHoKGGJrhnZOKb30lWVI3qfJ0lLQqQyOfIE+QbqF3Sjjubg72tTnwOAys1HZ8HxytwzPZO/803YnnwEk+gF4upmVKK1lbv5LBjcrm8BY2i5tsFNBcc+PiaSuHa09SfBq62mYTNCSeVJkOdOwvyzC8pzN/ecNOwitKLFhXyTTls+kxYDiqU3Fy73M3k0vJYkAWXq/lBFUJIDuA7+Gk6fVUtZZ32Kcbrz1uuCSbEvheo3VLJnW4J3tvdWh0w70jnkydIJ5IzA9F1Mp/T6HSe41DYpyT1gv4gkGBjjsA9HFuhoCrZ4dNHNeSkxPKZsLvyB1+Z3Zu1Uz+7lOvjuewjyL0MNOKPI1hmxNBar7T/bevGN6364anZHwsQlWGZPo9tMNgQzJVNLrr19vqXfn9RoLFDsz4rkvwK8H7KOxp9AUpB6nN7gmf3KwyGV4/2UPKdlwYr5qpqnFDXcj0KkQMnv8a7wI3Uxl+mfji3yscl5xsZ2XGhaLxa8rJ8tc6BbM27E6zpTc9o5tx/Giqv6765jGhOuXk052X1tvbOifdz5Z4ULykXwhdf/JMxDJyJmpmUDbLqaqwp3GO8LjUKi52d/gmmbcRfgCdcorRvP8FeqD98zvEEQaWAnmP4cEaCvZCr3cLbHTj6jCLqUTXoA0UdOOLAt0RkcdaVlZYbMqpLCB68t245U69/RpGycoVVuFwl95ubzlHNF/Sf+l1RJGbehunRVUFskyAv9TRU6d7CRatJ6nS1nWdJ7zdKoAL1j88riCplLRpX2zneacSAml/NRA8vtd7QTS05rarYpaT++qMm3ymak99jlxKiWxFjR3//m+D7a7TfV2nOxq6PtbhsTnp4S68lyWvuk5t4VG0pYpIKq9b1MkarNItKxF69L7r/jFDssueA8dzs2arG4cs9Yh8hpTBIdx7dOmG70n80+W+8nYC7ELZVaPhtqmnNwPdISqzft/vpipAN2RFq1adMyzD67xHzxo9TevOhS5/jeE9VSHzZN8Mh+XCoi+vX7lMCNwqAA5LewTNO37jA9P1nsZhrw6KYSLqoIygJ5RMvb92Y8YDw8te/tlIWX7gsIUf0oYY3Ltp5kN2VboJh/a7zC6UEu73oj8QLTcHg5RO+3tIeiV12iZah1/Z7bTPKnp6cSARZAogI+sTDc2iKwP8A/uJW+qt5J6GXWorjU/eZFYmqFdvfjHb93pSPMkqLlXvbVbyeQAyrdpjehCLrazqLMd4M2pXd7qlXaeoN2Da7L7mLc6Lm8GJNcqSFWDFHUFR6cAL7Z8c0GMhmceBAQvvRGASJ9DyT5zQdvVr+fVVq9STrB1q62/VVmYLmNI2l3JhEtJLtdVMj26b7JNwS7LaNekDuGpiCsBX7tUaxdbxDnYUYqVFHpwxxO+52um9e3BQEX61u6jNdz9r5+SXiVsCDt+dMGgv9dZNsJoYEtIZedPOxpZjI8Svc0nyCWjukfzrKFQfV+I4fsD7wchRKLQdckaM/rkXug7H8sBZZZS9bG9wpp5ynQs4y7obEYbIvTtUmUzwrC7Av8gwc9ddSnqjPaEiDrxBgRjnvQefOPEwNXduoOs30Pn4mhJ3UjKGVItBr8/iN4ti8kpjgHdVhLoDDa8ovD7MDpiwv8Ttp/0yFaohFDRZXrO6Mujd5oXz/7pbeF9RdU7HcFE6EH5VccwZVdX+6e3YRuBcKeyr2L/XAzY1VNQtFz5x4OQj+fufRKbld5j3Lj7GzS/DoLUAdtBJDwvD2+/o+BSrNnnr53lN5GdvaKWf28yR+XvUd8brmiIKtv4eRr0Z6m3nhUSluU6VOvwGf9Yuf7fFIhJDc3vqdMeShOxjQ4UrKRejK1FJ913MSv9SmeztGVONOfXjE+wrbw7W3Zx5k6mQ65VWcha8Tq1cFI6yA/RmDW6PtTyUbz8+4K3Qf7u3m0yCkg2+3c2kN3zJvyFVaa6lPYXZFq3bLbwjjIxNa0+20FGui+Voquy1Mzl3XccIKjAyGek3qPpfl9MGX9o7WOWNM/8b5FWu+FxS+r3XKCz5sqRCm2Ki0cfbrowg1CK/roRKNSQu9SREyrptd2bccjwFIpLuvP+BvkeodnyeKGa+5rVWGSePXRqE1edMQLFKmAQ+9bT8uPS83eEUX+Mi0iV0iiYO57ZmO0J2XQjJXNwFIrmr137UkLW2m73jqLK2ni5TYaPiXv9dEx5UnGH2pZQwECdTQUbVbeoWYuyiVeTQIon5z3SRx+PeNaVVYnxkcPWbuPqgk+LhUANJpYgks3qK5/pS71iwDICPfSh9rePz4i6maOKwJ1/R8pzQQgxHFvbmvx96zzr0ugmL8YJ2ql1f9SLhYuyXNpO11rS8vEVtAnzC2Fa9vqZrOfAqb66MmfBtOB84TSTbkMpt0Ov9aRsJ6Xlv06fwm7P4+6y+sYknli3qly1Ecj9gU9d48Hi/h5X0actzGR6dDxDcV//9OsreJk4p7JQdzD7hlkFqJYQLada2lmqnck0A+WkkHhFdt1SA0l7ouj1TASVVyOP9keB9+yJGK7sn4zPBRU+Q3qcPoN6njh3lbFOeVLTEfd7w5cNA4Qng71dCe+2PTT2ycsYhIXRpGdxBKYHfZtydRBymj9oXHqDtc+FzHbEW7zZqDcIHEauJ90ECq61ni1I5kA/lEIAhLxheY6CuAr914mDkA9O14jJU/l3C38dCCcvgdul9rGFR3KfVPg51axiJr1geWQgFjPZhDyuhBeGSIWmvbYwsPTnUcuNSNxoF1hs/Tfw1Hx/TqrHZJZ+ELXmzdSKgok3dYGNFa20DQViGkQgCY0UAAN8inYoasfuswNCgLwaSxCvvXjOrFHQwernGrXdod/gvEx05TAwgpc2/nshHyO/5ZYLCUv7b7WsJRr/OBzU826nBxryP6TdPyEwgNfIq8uqd4F8nXF5PMgkfqRp7ZmK983Oi1mt3lMWANeqQzE99zOnQP2Ibmo+wWdf86XNz/96UXRnc+mC2bx0ZZwZ6bHxe9FfObegfsTajLhsCbMjLNuRjCjWT7zLo3yyrCPYRCSrbJ1MgrNrHn9rAGEHzESY2EO/FhTbJPZEMOr+RbIRJmD5cPG9jjbzjQcTcw2GR8ukdlH/Og/S1izRtQ/4vUEsDBBQAAgAIAOpwD0vNiDXbTQAAAGoAAAAbAAAAdW5pdmVyc2FsL3VuaXZlcnNhbC5wbmcueG1ss7GvyM1RKEstKs7Mz7NVMtQzULK34+WyKShKLctMLVeoAIoBBSFASaHSVsnECMEtz0wpybBVsjAzQIhlpGamZ5TYKpmZmMIF9YFGAgBQSwECAAAUAAIACACDgI9FzoIJN+wCAACICAAAFAAAAAAAAAABAAAAAAAAAAAAdW5pdmVyc2FsL3BsYXllci54bWxQSwECAAAUAAIACADqcA9Lls4Pj8pFAAADjAAAFwAAAAAAAAAAAAAAAAAeAwAAdW5pdmVyc2FsL3VuaXZlcnNhbC5wbmdQSwECAAAUAAIACADqcA9LzYg1200AAABqAAAAGwAAAAAAAAABAAAAAAAdSQAAdW5pdmVyc2FsL3VuaXZlcnNhbC5wbmcueG1sUEsFBgAAAAADAAMA0AAAAKNJAAAAAA=="/>
  <p:tag name="ISPRING_PRESENTATION_TITLE" val="145"/>
  <p:tag name="ISLIDE.GUIDESSETTING" val="{&quot;Id&quot;:&quot;GuidesStyle_None&quot;,&quot;Name&quot;:&quot;无&quot;,&quot;HeaderHeight&quot;:0.0,&quot;FooterHeight&quot;:0.0,&quot;SideMargin&quot;:0.0,&quot;TopMargin&quot;:0.0,&quot;BottomMargin&quot;:0.0,&quot;IntervalMargin&quot;:0.0}"/>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自定义 202">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FFFFF"/>
      </a:accent6>
      <a:hlink>
        <a:srgbClr val="FFDE66"/>
      </a:hlink>
      <a:folHlink>
        <a:srgbClr val="D490C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1899</Words>
  <Application>WPS 演示</Application>
  <PresentationFormat>自定义</PresentationFormat>
  <Paragraphs>194</Paragraphs>
  <Slides>13</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黑体</vt:lpstr>
      <vt:lpstr>微软雅黑</vt:lpstr>
      <vt:lpstr>等线</vt:lpstr>
      <vt:lpstr>仿宋</vt:lpstr>
      <vt:lpstr>Calibri</vt:lpstr>
      <vt:lpstr>Times New Roman</vt:lpstr>
      <vt:lpstr>仿宋_GB2312</vt:lpstr>
      <vt:lpstr>方正兰亭黑_GBK</vt:lpstr>
      <vt:lpstr>Arial Unicode MS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145</dc:title>
  <dc:creator>深度联盟http://www.deepbbs.org</dc:creator>
  <cp:lastModifiedBy>Administrator</cp:lastModifiedBy>
  <cp:revision>436</cp:revision>
  <dcterms:created xsi:type="dcterms:W3CDTF">2016-07-01T01:08:00Z</dcterms:created>
  <dcterms:modified xsi:type="dcterms:W3CDTF">2021-07-15T08:40:22Z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y fmtid="{D5CDD505-2E9C-101B-9397-08002B2CF9AE}" pid="3" name="ICV">
    <vt:lpwstr>B6CECB0731D74AC992A3C8F882BDD49B</vt:lpwstr>
  </property>
</Properties>
</file>