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8" r:id="rId3"/>
    <p:sldId id="299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3" r:id="rId13"/>
    <p:sldId id="334" r:id="rId14"/>
    <p:sldId id="340" r:id="rId15"/>
  </p:sldIdLst>
  <p:sldSz cx="12190095" cy="685927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59EDE9"/>
    <a:srgbClr val="007C8A"/>
    <a:srgbClr val="22C4C4"/>
    <a:srgbClr val="17CFCB"/>
    <a:srgbClr val="FFA401"/>
    <a:srgbClr val="028CB0"/>
    <a:srgbClr val="01A6D9"/>
    <a:srgbClr val="096688"/>
    <a:srgbClr val="B40027"/>
    <a:srgbClr val="FF6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7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6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28772-4235-4218-87AB-DD349AA886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3FD4-BF8F-4B74-AD74-466B17AA00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2" y="2130919"/>
            <a:ext cx="10361851" cy="1470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50" y="274702"/>
            <a:ext cx="2742843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4" y="273114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9" y="6357822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99" advTm="0"/>
    </mc:Choice>
    <mc:Fallback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7" Type="http://schemas.openxmlformats.org/officeDocument/2006/relationships/notesSlide" Target="../notesSlides/notesSlide12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-37465" y="-635"/>
            <a:ext cx="12190413" cy="6859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3518272" y="2901725"/>
            <a:ext cx="4888230" cy="1841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1"/>
          <p:cNvSpPr txBox="1"/>
          <p:nvPr/>
        </p:nvSpPr>
        <p:spPr>
          <a:xfrm>
            <a:off x="3518394" y="3128215"/>
            <a:ext cx="3666729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600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联系人：万晓红</a:t>
            </a:r>
            <a:r>
              <a:rPr lang="en-US" altLang="zh-CN" sz="1600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022-23509006</a:t>
            </a:r>
            <a:endParaRPr lang="en-US" altLang="zh-CN" sz="1600" dirty="0" smtClean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388111" y="2196722"/>
            <a:ext cx="50825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南开大学毕业论文装订要求</a:t>
            </a:r>
            <a:endParaRPr lang="zh-CN" altLang="en-US" sz="3200" b="1" dirty="0" smtClean="0">
              <a:solidFill>
                <a:schemeClr val="tx1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60" name="任意多边形 59"/>
          <p:cNvSpPr/>
          <p:nvPr/>
        </p:nvSpPr>
        <p:spPr>
          <a:xfrm flipV="1">
            <a:off x="0" y="4837460"/>
            <a:ext cx="12190413" cy="2022128"/>
          </a:xfrm>
          <a:custGeom>
            <a:avLst/>
            <a:gdLst>
              <a:gd name="connsiteX0" fmla="*/ 11351946 w 12190413"/>
              <a:gd name="connsiteY0" fmla="*/ 2022128 h 2022128"/>
              <a:gd name="connsiteX1" fmla="*/ 11353950 w 12190413"/>
              <a:gd name="connsiteY1" fmla="*/ 2022128 h 2022128"/>
              <a:gd name="connsiteX2" fmla="*/ 11352948 w 12190413"/>
              <a:gd name="connsiteY2" fmla="*/ 2021126 h 2022128"/>
              <a:gd name="connsiteX3" fmla="*/ 10811104 w 12190413"/>
              <a:gd name="connsiteY3" fmla="*/ 2022128 h 2022128"/>
              <a:gd name="connsiteX4" fmla="*/ 10811917 w 12190413"/>
              <a:gd name="connsiteY4" fmla="*/ 2022128 h 2022128"/>
              <a:gd name="connsiteX5" fmla="*/ 10811510 w 12190413"/>
              <a:gd name="connsiteY5" fmla="*/ 2021722 h 2022128"/>
              <a:gd name="connsiteX6" fmla="*/ 10272216 w 12190413"/>
              <a:gd name="connsiteY6" fmla="*/ 2022128 h 2022128"/>
              <a:gd name="connsiteX7" fmla="*/ 10272309 w 12190413"/>
              <a:gd name="connsiteY7" fmla="*/ 2022128 h 2022128"/>
              <a:gd name="connsiteX8" fmla="*/ 10272263 w 12190413"/>
              <a:gd name="connsiteY8" fmla="*/ 2022081 h 2022128"/>
              <a:gd name="connsiteX9" fmla="*/ 9190575 w 12190413"/>
              <a:gd name="connsiteY9" fmla="*/ 2022128 h 2022128"/>
              <a:gd name="connsiteX10" fmla="*/ 9193707 w 12190413"/>
              <a:gd name="connsiteY10" fmla="*/ 2022128 h 2022128"/>
              <a:gd name="connsiteX11" fmla="*/ 9192141 w 12190413"/>
              <a:gd name="connsiteY11" fmla="*/ 2020562 h 2022128"/>
              <a:gd name="connsiteX12" fmla="*/ 8110020 w 12190413"/>
              <a:gd name="connsiteY12" fmla="*/ 2022128 h 2022128"/>
              <a:gd name="connsiteX13" fmla="*/ 8112024 w 12190413"/>
              <a:gd name="connsiteY13" fmla="*/ 2022128 h 2022128"/>
              <a:gd name="connsiteX14" fmla="*/ 8111022 w 12190413"/>
              <a:gd name="connsiteY14" fmla="*/ 2021126 h 2022128"/>
              <a:gd name="connsiteX15" fmla="*/ 7569176 w 12190413"/>
              <a:gd name="connsiteY15" fmla="*/ 2022128 h 2022128"/>
              <a:gd name="connsiteX16" fmla="*/ 7569989 w 12190413"/>
              <a:gd name="connsiteY16" fmla="*/ 2022128 h 2022128"/>
              <a:gd name="connsiteX17" fmla="*/ 7569582 w 12190413"/>
              <a:gd name="connsiteY17" fmla="*/ 2021722 h 2022128"/>
              <a:gd name="connsiteX18" fmla="*/ 5942165 w 12190413"/>
              <a:gd name="connsiteY18" fmla="*/ 2022128 h 2022128"/>
              <a:gd name="connsiteX19" fmla="*/ 5946488 w 12190413"/>
              <a:gd name="connsiteY19" fmla="*/ 2022128 h 2022128"/>
              <a:gd name="connsiteX20" fmla="*/ 5944326 w 12190413"/>
              <a:gd name="connsiteY20" fmla="*/ 2019967 h 2022128"/>
              <a:gd name="connsiteX21" fmla="*/ 5401321 w 12190413"/>
              <a:gd name="connsiteY21" fmla="*/ 2022128 h 2022128"/>
              <a:gd name="connsiteX22" fmla="*/ 5404453 w 12190413"/>
              <a:gd name="connsiteY22" fmla="*/ 2022128 h 2022128"/>
              <a:gd name="connsiteX23" fmla="*/ 5402887 w 12190413"/>
              <a:gd name="connsiteY23" fmla="*/ 2020562 h 2022128"/>
              <a:gd name="connsiteX24" fmla="*/ 4320764 w 12190413"/>
              <a:gd name="connsiteY24" fmla="*/ 2022128 h 2022128"/>
              <a:gd name="connsiteX25" fmla="*/ 4322768 w 12190413"/>
              <a:gd name="connsiteY25" fmla="*/ 2022128 h 2022128"/>
              <a:gd name="connsiteX26" fmla="*/ 4321766 w 12190413"/>
              <a:gd name="connsiteY26" fmla="*/ 2021126 h 2022128"/>
              <a:gd name="connsiteX27" fmla="*/ 3779922 w 12190413"/>
              <a:gd name="connsiteY27" fmla="*/ 2022128 h 2022128"/>
              <a:gd name="connsiteX28" fmla="*/ 3780735 w 12190413"/>
              <a:gd name="connsiteY28" fmla="*/ 2022128 h 2022128"/>
              <a:gd name="connsiteX29" fmla="*/ 3780328 w 12190413"/>
              <a:gd name="connsiteY29" fmla="*/ 2021722 h 2022128"/>
              <a:gd name="connsiteX30" fmla="*/ 3241034 w 12190413"/>
              <a:gd name="connsiteY30" fmla="*/ 2022128 h 2022128"/>
              <a:gd name="connsiteX31" fmla="*/ 3241127 w 12190413"/>
              <a:gd name="connsiteY31" fmla="*/ 2022128 h 2022128"/>
              <a:gd name="connsiteX32" fmla="*/ 3241081 w 12190413"/>
              <a:gd name="connsiteY32" fmla="*/ 2022081 h 2022128"/>
              <a:gd name="connsiteX33" fmla="*/ 2159393 w 12190413"/>
              <a:gd name="connsiteY33" fmla="*/ 2022128 h 2022128"/>
              <a:gd name="connsiteX34" fmla="*/ 2162525 w 12190413"/>
              <a:gd name="connsiteY34" fmla="*/ 2022128 h 2022128"/>
              <a:gd name="connsiteX35" fmla="*/ 2160959 w 12190413"/>
              <a:gd name="connsiteY35" fmla="*/ 2020562 h 2022128"/>
              <a:gd name="connsiteX36" fmla="*/ 1619633 w 12190413"/>
              <a:gd name="connsiteY36" fmla="*/ 2022128 h 2022128"/>
              <a:gd name="connsiteX37" fmla="*/ 1622916 w 12190413"/>
              <a:gd name="connsiteY37" fmla="*/ 2022128 h 2022128"/>
              <a:gd name="connsiteX38" fmla="*/ 1620136 w 12190413"/>
              <a:gd name="connsiteY38" fmla="*/ 2019348 h 2022128"/>
              <a:gd name="connsiteX39" fmla="*/ 1891153 w 12190413"/>
              <a:gd name="connsiteY39" fmla="*/ 1748331 h 2022128"/>
              <a:gd name="connsiteX40" fmla="*/ 2161578 w 12190413"/>
              <a:gd name="connsiteY40" fmla="*/ 2018754 h 2022128"/>
              <a:gd name="connsiteX41" fmla="*/ 2431381 w 12190413"/>
              <a:gd name="connsiteY41" fmla="*/ 1748949 h 2022128"/>
              <a:gd name="connsiteX42" fmla="*/ 2702399 w 12190413"/>
              <a:gd name="connsiteY42" fmla="*/ 2019967 h 2022128"/>
              <a:gd name="connsiteX43" fmla="*/ 2700237 w 12190413"/>
              <a:gd name="connsiteY43" fmla="*/ 2022128 h 2022128"/>
              <a:gd name="connsiteX44" fmla="*/ 2704561 w 12190413"/>
              <a:gd name="connsiteY44" fmla="*/ 2022128 h 2022128"/>
              <a:gd name="connsiteX45" fmla="*/ 2701780 w 12190413"/>
              <a:gd name="connsiteY45" fmla="*/ 2019347 h 2022128"/>
              <a:gd name="connsiteX46" fmla="*/ 2972797 w 12190413"/>
              <a:gd name="connsiteY46" fmla="*/ 1748330 h 2022128"/>
              <a:gd name="connsiteX47" fmla="*/ 3242241 w 12190413"/>
              <a:gd name="connsiteY47" fmla="*/ 2017775 h 2022128"/>
              <a:gd name="connsiteX48" fmla="*/ 3510525 w 12190413"/>
              <a:gd name="connsiteY48" fmla="*/ 1749490 h 2022128"/>
              <a:gd name="connsiteX49" fmla="*/ 3780948 w 12190413"/>
              <a:gd name="connsiteY49" fmla="*/ 2019913 h 2022128"/>
              <a:gd name="connsiteX50" fmla="*/ 4050751 w 12190413"/>
              <a:gd name="connsiteY50" fmla="*/ 1750109 h 2022128"/>
              <a:gd name="connsiteX51" fmla="*/ 4321147 w 12190413"/>
              <a:gd name="connsiteY51" fmla="*/ 2020507 h 2022128"/>
              <a:gd name="connsiteX52" fmla="*/ 4592168 w 12190413"/>
              <a:gd name="connsiteY52" fmla="*/ 1749489 h 2022128"/>
              <a:gd name="connsiteX53" fmla="*/ 4863188 w 12190413"/>
              <a:gd name="connsiteY53" fmla="*/ 2020507 h 2022128"/>
              <a:gd name="connsiteX54" fmla="*/ 4861567 w 12190413"/>
              <a:gd name="connsiteY54" fmla="*/ 2022128 h 2022128"/>
              <a:gd name="connsiteX55" fmla="*/ 4864848 w 12190413"/>
              <a:gd name="connsiteY55" fmla="*/ 2022128 h 2022128"/>
              <a:gd name="connsiteX56" fmla="*/ 4862068 w 12190413"/>
              <a:gd name="connsiteY56" fmla="*/ 2019348 h 2022128"/>
              <a:gd name="connsiteX57" fmla="*/ 5133085 w 12190413"/>
              <a:gd name="connsiteY57" fmla="*/ 1748331 h 2022128"/>
              <a:gd name="connsiteX58" fmla="*/ 5403504 w 12190413"/>
              <a:gd name="connsiteY58" fmla="*/ 2018754 h 2022128"/>
              <a:gd name="connsiteX59" fmla="*/ 5673310 w 12190413"/>
              <a:gd name="connsiteY59" fmla="*/ 1748949 h 2022128"/>
              <a:gd name="connsiteX60" fmla="*/ 5943708 w 12190413"/>
              <a:gd name="connsiteY60" fmla="*/ 2019347 h 2022128"/>
              <a:gd name="connsiteX61" fmla="*/ 6214724 w 12190413"/>
              <a:gd name="connsiteY61" fmla="*/ 1748330 h 2022128"/>
              <a:gd name="connsiteX62" fmla="*/ 6485741 w 12190413"/>
              <a:gd name="connsiteY62" fmla="*/ 2019347 h 2022128"/>
              <a:gd name="connsiteX63" fmla="*/ 6482960 w 12190413"/>
              <a:gd name="connsiteY63" fmla="*/ 2022128 h 2022128"/>
              <a:gd name="connsiteX64" fmla="*/ 6497702 w 12190413"/>
              <a:gd name="connsiteY64" fmla="*/ 2022128 h 2022128"/>
              <a:gd name="connsiteX65" fmla="*/ 6767751 w 12190413"/>
              <a:gd name="connsiteY65" fmla="*/ 1752079 h 2022128"/>
              <a:gd name="connsiteX66" fmla="*/ 7031182 w 12190413"/>
              <a:gd name="connsiteY66" fmla="*/ 2018510 h 2022128"/>
              <a:gd name="connsiteX67" fmla="*/ 7031182 w 12190413"/>
              <a:gd name="connsiteY67" fmla="*/ 2018086 h 2022128"/>
              <a:gd name="connsiteX68" fmla="*/ 7032470 w 12190413"/>
              <a:gd name="connsiteY68" fmla="*/ 2018798 h 2022128"/>
              <a:gd name="connsiteX69" fmla="*/ 7037800 w 12190413"/>
              <a:gd name="connsiteY69" fmla="*/ 2022128 h 2022128"/>
              <a:gd name="connsiteX70" fmla="*/ 7038548 w 12190413"/>
              <a:gd name="connsiteY70" fmla="*/ 2022128 h 2022128"/>
              <a:gd name="connsiteX71" fmla="*/ 7305481 w 12190413"/>
              <a:gd name="connsiteY71" fmla="*/ 1755194 h 2022128"/>
              <a:gd name="connsiteX72" fmla="*/ 7570199 w 12190413"/>
              <a:gd name="connsiteY72" fmla="*/ 2019914 h 2022128"/>
              <a:gd name="connsiteX73" fmla="*/ 7840004 w 12190413"/>
              <a:gd name="connsiteY73" fmla="*/ 1750109 h 2022128"/>
              <a:gd name="connsiteX74" fmla="*/ 8110403 w 12190413"/>
              <a:gd name="connsiteY74" fmla="*/ 2020507 h 2022128"/>
              <a:gd name="connsiteX75" fmla="*/ 8381420 w 12190413"/>
              <a:gd name="connsiteY75" fmla="*/ 1749489 h 2022128"/>
              <a:gd name="connsiteX76" fmla="*/ 8652437 w 12190413"/>
              <a:gd name="connsiteY76" fmla="*/ 2020507 h 2022128"/>
              <a:gd name="connsiteX77" fmla="*/ 8650815 w 12190413"/>
              <a:gd name="connsiteY77" fmla="*/ 2022128 h 2022128"/>
              <a:gd name="connsiteX78" fmla="*/ 8654098 w 12190413"/>
              <a:gd name="connsiteY78" fmla="*/ 2022128 h 2022128"/>
              <a:gd name="connsiteX79" fmla="*/ 8651318 w 12190413"/>
              <a:gd name="connsiteY79" fmla="*/ 2019348 h 2022128"/>
              <a:gd name="connsiteX80" fmla="*/ 8922335 w 12190413"/>
              <a:gd name="connsiteY80" fmla="*/ 1748331 h 2022128"/>
              <a:gd name="connsiteX81" fmla="*/ 9192760 w 12190413"/>
              <a:gd name="connsiteY81" fmla="*/ 2018754 h 2022128"/>
              <a:gd name="connsiteX82" fmla="*/ 9462563 w 12190413"/>
              <a:gd name="connsiteY82" fmla="*/ 1748949 h 2022128"/>
              <a:gd name="connsiteX83" fmla="*/ 9733581 w 12190413"/>
              <a:gd name="connsiteY83" fmla="*/ 2019967 h 2022128"/>
              <a:gd name="connsiteX84" fmla="*/ 9731419 w 12190413"/>
              <a:gd name="connsiteY84" fmla="*/ 2022128 h 2022128"/>
              <a:gd name="connsiteX85" fmla="*/ 9735743 w 12190413"/>
              <a:gd name="connsiteY85" fmla="*/ 2022128 h 2022128"/>
              <a:gd name="connsiteX86" fmla="*/ 9732962 w 12190413"/>
              <a:gd name="connsiteY86" fmla="*/ 2019347 h 2022128"/>
              <a:gd name="connsiteX87" fmla="*/ 10003979 w 12190413"/>
              <a:gd name="connsiteY87" fmla="*/ 1748330 h 2022128"/>
              <a:gd name="connsiteX88" fmla="*/ 10273423 w 12190413"/>
              <a:gd name="connsiteY88" fmla="*/ 2017775 h 2022128"/>
              <a:gd name="connsiteX89" fmla="*/ 10541707 w 12190413"/>
              <a:gd name="connsiteY89" fmla="*/ 1749490 h 2022128"/>
              <a:gd name="connsiteX90" fmla="*/ 10812130 w 12190413"/>
              <a:gd name="connsiteY90" fmla="*/ 2019913 h 2022128"/>
              <a:gd name="connsiteX91" fmla="*/ 11081933 w 12190413"/>
              <a:gd name="connsiteY91" fmla="*/ 1750109 h 2022128"/>
              <a:gd name="connsiteX92" fmla="*/ 11352329 w 12190413"/>
              <a:gd name="connsiteY92" fmla="*/ 2020507 h 2022128"/>
              <a:gd name="connsiteX93" fmla="*/ 11623350 w 12190413"/>
              <a:gd name="connsiteY93" fmla="*/ 1749489 h 2022128"/>
              <a:gd name="connsiteX94" fmla="*/ 11894370 w 12190413"/>
              <a:gd name="connsiteY94" fmla="*/ 2020507 h 2022128"/>
              <a:gd name="connsiteX95" fmla="*/ 11892749 w 12190413"/>
              <a:gd name="connsiteY95" fmla="*/ 2022128 h 2022128"/>
              <a:gd name="connsiteX96" fmla="*/ 11896030 w 12190413"/>
              <a:gd name="connsiteY96" fmla="*/ 2022128 h 2022128"/>
              <a:gd name="connsiteX97" fmla="*/ 11893250 w 12190413"/>
              <a:gd name="connsiteY97" fmla="*/ 2019348 h 2022128"/>
              <a:gd name="connsiteX98" fmla="*/ 12164267 w 12190413"/>
              <a:gd name="connsiteY98" fmla="*/ 1748331 h 2022128"/>
              <a:gd name="connsiteX99" fmla="*/ 12190413 w 12190413"/>
              <a:gd name="connsiteY99" fmla="*/ 1774478 h 2022128"/>
              <a:gd name="connsiteX100" fmla="*/ 12190413 w 12190413"/>
              <a:gd name="connsiteY100" fmla="*/ 0 h 2022128"/>
              <a:gd name="connsiteX101" fmla="*/ 7559675 w 12190413"/>
              <a:gd name="connsiteY101" fmla="*/ 0 h 2022128"/>
              <a:gd name="connsiteX102" fmla="*/ 7031182 w 12190413"/>
              <a:gd name="connsiteY102" fmla="*/ 0 h 2022128"/>
              <a:gd name="connsiteX103" fmla="*/ 0 w 12190413"/>
              <a:gd name="connsiteY103" fmla="*/ 0 h 2022128"/>
              <a:gd name="connsiteX104" fmla="*/ 0 w 12190413"/>
              <a:gd name="connsiteY104" fmla="*/ 2018086 h 2022128"/>
              <a:gd name="connsiteX105" fmla="*/ 268595 w 12190413"/>
              <a:gd name="connsiteY105" fmla="*/ 1749490 h 2022128"/>
              <a:gd name="connsiteX106" fmla="*/ 539017 w 12190413"/>
              <a:gd name="connsiteY106" fmla="*/ 2019914 h 2022128"/>
              <a:gd name="connsiteX107" fmla="*/ 808822 w 12190413"/>
              <a:gd name="connsiteY107" fmla="*/ 1750109 h 2022128"/>
              <a:gd name="connsiteX108" fmla="*/ 1079221 w 12190413"/>
              <a:gd name="connsiteY108" fmla="*/ 2020507 h 2022128"/>
              <a:gd name="connsiteX109" fmla="*/ 1350238 w 12190413"/>
              <a:gd name="connsiteY109" fmla="*/ 1749489 h 2022128"/>
              <a:gd name="connsiteX110" fmla="*/ 1621255 w 12190413"/>
              <a:gd name="connsiteY110" fmla="*/ 2020507 h 2022128"/>
              <a:gd name="connsiteX111" fmla="*/ 1078838 w 12190413"/>
              <a:gd name="connsiteY111" fmla="*/ 2022128 h 2022128"/>
              <a:gd name="connsiteX112" fmla="*/ 1080842 w 12190413"/>
              <a:gd name="connsiteY112" fmla="*/ 2022128 h 2022128"/>
              <a:gd name="connsiteX113" fmla="*/ 1079840 w 12190413"/>
              <a:gd name="connsiteY113" fmla="*/ 2021126 h 2022128"/>
              <a:gd name="connsiteX114" fmla="*/ 537994 w 12190413"/>
              <a:gd name="connsiteY114" fmla="*/ 2022128 h 2022128"/>
              <a:gd name="connsiteX115" fmla="*/ 538807 w 12190413"/>
              <a:gd name="connsiteY115" fmla="*/ 2022128 h 2022128"/>
              <a:gd name="connsiteX116" fmla="*/ 538400 w 12190413"/>
              <a:gd name="connsiteY116" fmla="*/ 2021722 h 202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2190413" h="2022128">
                <a:moveTo>
                  <a:pt x="11351946" y="2022128"/>
                </a:moveTo>
                <a:lnTo>
                  <a:pt x="11353950" y="2022128"/>
                </a:lnTo>
                <a:lnTo>
                  <a:pt x="11352948" y="2021126"/>
                </a:lnTo>
                <a:close/>
                <a:moveTo>
                  <a:pt x="10811104" y="2022128"/>
                </a:moveTo>
                <a:lnTo>
                  <a:pt x="10811917" y="2022128"/>
                </a:lnTo>
                <a:lnTo>
                  <a:pt x="10811510" y="2021722"/>
                </a:lnTo>
                <a:close/>
                <a:moveTo>
                  <a:pt x="10272216" y="2022128"/>
                </a:moveTo>
                <a:lnTo>
                  <a:pt x="10272309" y="2022128"/>
                </a:lnTo>
                <a:lnTo>
                  <a:pt x="10272263" y="2022081"/>
                </a:lnTo>
                <a:close/>
                <a:moveTo>
                  <a:pt x="9190575" y="2022128"/>
                </a:moveTo>
                <a:lnTo>
                  <a:pt x="9193707" y="2022128"/>
                </a:lnTo>
                <a:lnTo>
                  <a:pt x="9192141" y="2020562"/>
                </a:lnTo>
                <a:close/>
                <a:moveTo>
                  <a:pt x="8110020" y="2022128"/>
                </a:moveTo>
                <a:lnTo>
                  <a:pt x="8112024" y="2022128"/>
                </a:lnTo>
                <a:lnTo>
                  <a:pt x="8111022" y="2021126"/>
                </a:lnTo>
                <a:close/>
                <a:moveTo>
                  <a:pt x="7569176" y="2022128"/>
                </a:moveTo>
                <a:lnTo>
                  <a:pt x="7569989" y="2022128"/>
                </a:lnTo>
                <a:lnTo>
                  <a:pt x="7569582" y="2021722"/>
                </a:lnTo>
                <a:close/>
                <a:moveTo>
                  <a:pt x="5942165" y="2022128"/>
                </a:moveTo>
                <a:lnTo>
                  <a:pt x="5946488" y="2022128"/>
                </a:lnTo>
                <a:lnTo>
                  <a:pt x="5944326" y="2019967"/>
                </a:lnTo>
                <a:close/>
                <a:moveTo>
                  <a:pt x="5401321" y="2022128"/>
                </a:moveTo>
                <a:lnTo>
                  <a:pt x="5404453" y="2022128"/>
                </a:lnTo>
                <a:lnTo>
                  <a:pt x="5402887" y="2020562"/>
                </a:lnTo>
                <a:close/>
                <a:moveTo>
                  <a:pt x="4320764" y="2022128"/>
                </a:moveTo>
                <a:lnTo>
                  <a:pt x="4322768" y="2022128"/>
                </a:lnTo>
                <a:lnTo>
                  <a:pt x="4321766" y="2021126"/>
                </a:lnTo>
                <a:close/>
                <a:moveTo>
                  <a:pt x="3779922" y="2022128"/>
                </a:moveTo>
                <a:lnTo>
                  <a:pt x="3780735" y="2022128"/>
                </a:lnTo>
                <a:lnTo>
                  <a:pt x="3780328" y="2021722"/>
                </a:lnTo>
                <a:close/>
                <a:moveTo>
                  <a:pt x="3241034" y="2022128"/>
                </a:moveTo>
                <a:lnTo>
                  <a:pt x="3241127" y="2022128"/>
                </a:lnTo>
                <a:lnTo>
                  <a:pt x="3241081" y="2022081"/>
                </a:lnTo>
                <a:close/>
                <a:moveTo>
                  <a:pt x="2159393" y="2022128"/>
                </a:moveTo>
                <a:lnTo>
                  <a:pt x="2162525" y="2022128"/>
                </a:lnTo>
                <a:lnTo>
                  <a:pt x="2160959" y="2020562"/>
                </a:lnTo>
                <a:close/>
                <a:moveTo>
                  <a:pt x="1619633" y="2022128"/>
                </a:moveTo>
                <a:lnTo>
                  <a:pt x="1622916" y="2022128"/>
                </a:lnTo>
                <a:lnTo>
                  <a:pt x="1620136" y="2019348"/>
                </a:lnTo>
                <a:lnTo>
                  <a:pt x="1891153" y="1748331"/>
                </a:lnTo>
                <a:lnTo>
                  <a:pt x="2161578" y="2018754"/>
                </a:lnTo>
                <a:lnTo>
                  <a:pt x="2431381" y="1748949"/>
                </a:lnTo>
                <a:lnTo>
                  <a:pt x="2702399" y="2019967"/>
                </a:lnTo>
                <a:lnTo>
                  <a:pt x="2700237" y="2022128"/>
                </a:lnTo>
                <a:lnTo>
                  <a:pt x="2704561" y="2022128"/>
                </a:lnTo>
                <a:lnTo>
                  <a:pt x="2701780" y="2019347"/>
                </a:lnTo>
                <a:lnTo>
                  <a:pt x="2972797" y="1748330"/>
                </a:lnTo>
                <a:lnTo>
                  <a:pt x="3242241" y="2017775"/>
                </a:lnTo>
                <a:lnTo>
                  <a:pt x="3510525" y="1749490"/>
                </a:lnTo>
                <a:lnTo>
                  <a:pt x="3780948" y="2019913"/>
                </a:lnTo>
                <a:lnTo>
                  <a:pt x="4050751" y="1750109"/>
                </a:lnTo>
                <a:lnTo>
                  <a:pt x="4321147" y="2020507"/>
                </a:lnTo>
                <a:lnTo>
                  <a:pt x="4592168" y="1749489"/>
                </a:lnTo>
                <a:lnTo>
                  <a:pt x="4863188" y="2020507"/>
                </a:lnTo>
                <a:lnTo>
                  <a:pt x="4861567" y="2022128"/>
                </a:lnTo>
                <a:lnTo>
                  <a:pt x="4864848" y="2022128"/>
                </a:lnTo>
                <a:lnTo>
                  <a:pt x="4862068" y="2019348"/>
                </a:lnTo>
                <a:lnTo>
                  <a:pt x="5133085" y="1748331"/>
                </a:lnTo>
                <a:lnTo>
                  <a:pt x="5403504" y="2018754"/>
                </a:lnTo>
                <a:lnTo>
                  <a:pt x="5673310" y="1748949"/>
                </a:lnTo>
                <a:lnTo>
                  <a:pt x="5943708" y="2019347"/>
                </a:lnTo>
                <a:lnTo>
                  <a:pt x="6214724" y="1748330"/>
                </a:lnTo>
                <a:lnTo>
                  <a:pt x="6485741" y="2019347"/>
                </a:lnTo>
                <a:lnTo>
                  <a:pt x="6482960" y="2022128"/>
                </a:lnTo>
                <a:lnTo>
                  <a:pt x="6497702" y="2022128"/>
                </a:lnTo>
                <a:lnTo>
                  <a:pt x="6767751" y="1752079"/>
                </a:lnTo>
                <a:lnTo>
                  <a:pt x="7031182" y="2018510"/>
                </a:lnTo>
                <a:lnTo>
                  <a:pt x="7031182" y="2018086"/>
                </a:lnTo>
                <a:lnTo>
                  <a:pt x="7032470" y="2018798"/>
                </a:lnTo>
                <a:lnTo>
                  <a:pt x="7037800" y="2022128"/>
                </a:lnTo>
                <a:lnTo>
                  <a:pt x="7038548" y="2022128"/>
                </a:lnTo>
                <a:lnTo>
                  <a:pt x="7305481" y="1755194"/>
                </a:lnTo>
                <a:lnTo>
                  <a:pt x="7570199" y="2019914"/>
                </a:lnTo>
                <a:lnTo>
                  <a:pt x="7840004" y="1750109"/>
                </a:lnTo>
                <a:lnTo>
                  <a:pt x="8110403" y="2020507"/>
                </a:lnTo>
                <a:lnTo>
                  <a:pt x="8381420" y="1749489"/>
                </a:lnTo>
                <a:lnTo>
                  <a:pt x="8652437" y="2020507"/>
                </a:lnTo>
                <a:lnTo>
                  <a:pt x="8650815" y="2022128"/>
                </a:lnTo>
                <a:lnTo>
                  <a:pt x="8654098" y="2022128"/>
                </a:lnTo>
                <a:lnTo>
                  <a:pt x="8651318" y="2019348"/>
                </a:lnTo>
                <a:lnTo>
                  <a:pt x="8922335" y="1748331"/>
                </a:lnTo>
                <a:lnTo>
                  <a:pt x="9192760" y="2018754"/>
                </a:lnTo>
                <a:lnTo>
                  <a:pt x="9462563" y="1748949"/>
                </a:lnTo>
                <a:lnTo>
                  <a:pt x="9733581" y="2019967"/>
                </a:lnTo>
                <a:lnTo>
                  <a:pt x="9731419" y="2022128"/>
                </a:lnTo>
                <a:lnTo>
                  <a:pt x="9735743" y="2022128"/>
                </a:lnTo>
                <a:lnTo>
                  <a:pt x="9732962" y="2019347"/>
                </a:lnTo>
                <a:lnTo>
                  <a:pt x="10003979" y="1748330"/>
                </a:lnTo>
                <a:lnTo>
                  <a:pt x="10273423" y="2017775"/>
                </a:lnTo>
                <a:lnTo>
                  <a:pt x="10541707" y="1749490"/>
                </a:lnTo>
                <a:lnTo>
                  <a:pt x="10812130" y="2019913"/>
                </a:lnTo>
                <a:lnTo>
                  <a:pt x="11081933" y="1750109"/>
                </a:lnTo>
                <a:lnTo>
                  <a:pt x="11352329" y="2020507"/>
                </a:lnTo>
                <a:lnTo>
                  <a:pt x="11623350" y="1749489"/>
                </a:lnTo>
                <a:lnTo>
                  <a:pt x="11894370" y="2020507"/>
                </a:lnTo>
                <a:lnTo>
                  <a:pt x="11892749" y="2022128"/>
                </a:lnTo>
                <a:lnTo>
                  <a:pt x="11896030" y="2022128"/>
                </a:lnTo>
                <a:lnTo>
                  <a:pt x="11893250" y="2019348"/>
                </a:lnTo>
                <a:lnTo>
                  <a:pt x="12164267" y="1748331"/>
                </a:lnTo>
                <a:lnTo>
                  <a:pt x="12190413" y="1774478"/>
                </a:lnTo>
                <a:lnTo>
                  <a:pt x="12190413" y="0"/>
                </a:lnTo>
                <a:lnTo>
                  <a:pt x="7559675" y="0"/>
                </a:lnTo>
                <a:lnTo>
                  <a:pt x="7031182" y="0"/>
                </a:lnTo>
                <a:lnTo>
                  <a:pt x="0" y="0"/>
                </a:lnTo>
                <a:lnTo>
                  <a:pt x="0" y="2018086"/>
                </a:lnTo>
                <a:lnTo>
                  <a:pt x="268595" y="1749490"/>
                </a:lnTo>
                <a:lnTo>
                  <a:pt x="539017" y="2019914"/>
                </a:lnTo>
                <a:lnTo>
                  <a:pt x="808822" y="1750109"/>
                </a:lnTo>
                <a:lnTo>
                  <a:pt x="1079221" y="2020507"/>
                </a:lnTo>
                <a:lnTo>
                  <a:pt x="1350238" y="1749489"/>
                </a:lnTo>
                <a:lnTo>
                  <a:pt x="1621255" y="2020507"/>
                </a:lnTo>
                <a:close/>
                <a:moveTo>
                  <a:pt x="1078838" y="2022128"/>
                </a:moveTo>
                <a:lnTo>
                  <a:pt x="1080842" y="2022128"/>
                </a:lnTo>
                <a:lnTo>
                  <a:pt x="1079840" y="2021126"/>
                </a:lnTo>
                <a:close/>
                <a:moveTo>
                  <a:pt x="537994" y="2022128"/>
                </a:moveTo>
                <a:lnTo>
                  <a:pt x="538807" y="2022128"/>
                </a:lnTo>
                <a:lnTo>
                  <a:pt x="538400" y="2021722"/>
                </a:lnTo>
                <a:close/>
              </a:path>
            </a:pathLst>
          </a:cu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8" name="流程图: 文档 3"/>
          <p:cNvSpPr/>
          <p:nvPr/>
        </p:nvSpPr>
        <p:spPr>
          <a:xfrm flipH="1" flipV="1">
            <a:off x="-37678" y="5556464"/>
            <a:ext cx="12246546" cy="16460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-1" fmla="*/ 22 w 21622"/>
              <a:gd name="connsiteY0-2" fmla="*/ 0 h 18579"/>
              <a:gd name="connsiteX1-3" fmla="*/ 21622 w 21622"/>
              <a:gd name="connsiteY1-4" fmla="*/ 0 h 18579"/>
              <a:gd name="connsiteX2-5" fmla="*/ 21622 w 21622"/>
              <a:gd name="connsiteY2-6" fmla="*/ 17322 h 18579"/>
              <a:gd name="connsiteX3-7" fmla="*/ 0 w 21622"/>
              <a:gd name="connsiteY3-8" fmla="*/ 16751 h 18579"/>
              <a:gd name="connsiteX4-9" fmla="*/ 22 w 21622"/>
              <a:gd name="connsiteY4-10" fmla="*/ 0 h 18579"/>
              <a:gd name="connsiteX0-11" fmla="*/ 22 w 21622"/>
              <a:gd name="connsiteY0-12" fmla="*/ 0 h 20093"/>
              <a:gd name="connsiteX1-13" fmla="*/ 21622 w 21622"/>
              <a:gd name="connsiteY1-14" fmla="*/ 0 h 20093"/>
              <a:gd name="connsiteX2-15" fmla="*/ 21622 w 21622"/>
              <a:gd name="connsiteY2-16" fmla="*/ 17322 h 20093"/>
              <a:gd name="connsiteX3-17" fmla="*/ 0 w 21622"/>
              <a:gd name="connsiteY3-18" fmla="*/ 16751 h 20093"/>
              <a:gd name="connsiteX4-19" fmla="*/ 22 w 21622"/>
              <a:gd name="connsiteY4-20" fmla="*/ 0 h 20093"/>
              <a:gd name="connsiteX0-21" fmla="*/ 22 w 21622"/>
              <a:gd name="connsiteY0-22" fmla="*/ 0 h 18327"/>
              <a:gd name="connsiteX1-23" fmla="*/ 21622 w 21622"/>
              <a:gd name="connsiteY1-24" fmla="*/ 0 h 18327"/>
              <a:gd name="connsiteX2-25" fmla="*/ 21622 w 21622"/>
              <a:gd name="connsiteY2-26" fmla="*/ 17322 h 18327"/>
              <a:gd name="connsiteX3-27" fmla="*/ 0 w 21622"/>
              <a:gd name="connsiteY3-28" fmla="*/ 16751 h 18327"/>
              <a:gd name="connsiteX4-29" fmla="*/ 22 w 21622"/>
              <a:gd name="connsiteY4-30" fmla="*/ 0 h 18327"/>
              <a:gd name="connsiteX0-31" fmla="*/ 22 w 21622"/>
              <a:gd name="connsiteY0-32" fmla="*/ 0 h 22002"/>
              <a:gd name="connsiteX1-33" fmla="*/ 21622 w 21622"/>
              <a:gd name="connsiteY1-34" fmla="*/ 0 h 22002"/>
              <a:gd name="connsiteX2-35" fmla="*/ 21622 w 21622"/>
              <a:gd name="connsiteY2-36" fmla="*/ 17322 h 22002"/>
              <a:gd name="connsiteX3-37" fmla="*/ 0 w 21622"/>
              <a:gd name="connsiteY3-38" fmla="*/ 16751 h 22002"/>
              <a:gd name="connsiteX4-39" fmla="*/ 22 w 21622"/>
              <a:gd name="connsiteY4-40" fmla="*/ 0 h 22002"/>
              <a:gd name="connsiteX0-41" fmla="*/ 22 w 21622"/>
              <a:gd name="connsiteY0-42" fmla="*/ 0 h 17322"/>
              <a:gd name="connsiteX1-43" fmla="*/ 21622 w 21622"/>
              <a:gd name="connsiteY1-44" fmla="*/ 0 h 17322"/>
              <a:gd name="connsiteX2-45" fmla="*/ 21622 w 21622"/>
              <a:gd name="connsiteY2-46" fmla="*/ 17322 h 17322"/>
              <a:gd name="connsiteX3-47" fmla="*/ 0 w 21622"/>
              <a:gd name="connsiteY3-48" fmla="*/ 16751 h 17322"/>
              <a:gd name="connsiteX4-49" fmla="*/ 22 w 21622"/>
              <a:gd name="connsiteY4-50" fmla="*/ 0 h 17322"/>
              <a:gd name="connsiteX0-51" fmla="*/ 22 w 21622"/>
              <a:gd name="connsiteY0-52" fmla="*/ 0 h 22632"/>
              <a:gd name="connsiteX1-53" fmla="*/ 21622 w 21622"/>
              <a:gd name="connsiteY1-54" fmla="*/ 0 h 22632"/>
              <a:gd name="connsiteX2-55" fmla="*/ 21622 w 21622"/>
              <a:gd name="connsiteY2-56" fmla="*/ 17322 h 22632"/>
              <a:gd name="connsiteX3-57" fmla="*/ 0 w 21622"/>
              <a:gd name="connsiteY3-58" fmla="*/ 16751 h 22632"/>
              <a:gd name="connsiteX4-59" fmla="*/ 22 w 21622"/>
              <a:gd name="connsiteY4-60" fmla="*/ 0 h 22632"/>
              <a:gd name="connsiteX0-61" fmla="*/ 22 w 21622"/>
              <a:gd name="connsiteY0-62" fmla="*/ 0 h 20176"/>
              <a:gd name="connsiteX1-63" fmla="*/ 21622 w 21622"/>
              <a:gd name="connsiteY1-64" fmla="*/ 0 h 20176"/>
              <a:gd name="connsiteX2-65" fmla="*/ 21622 w 21622"/>
              <a:gd name="connsiteY2-66" fmla="*/ 17322 h 20176"/>
              <a:gd name="connsiteX3-67" fmla="*/ 0 w 21622"/>
              <a:gd name="connsiteY3-68" fmla="*/ 16751 h 20176"/>
              <a:gd name="connsiteX4-69" fmla="*/ 22 w 21622"/>
              <a:gd name="connsiteY4-70" fmla="*/ 0 h 20176"/>
              <a:gd name="connsiteX0-71" fmla="*/ 22 w 21622"/>
              <a:gd name="connsiteY0-72" fmla="*/ 0 h 21870"/>
              <a:gd name="connsiteX1-73" fmla="*/ 21622 w 21622"/>
              <a:gd name="connsiteY1-74" fmla="*/ 0 h 21870"/>
              <a:gd name="connsiteX2-75" fmla="*/ 21622 w 21622"/>
              <a:gd name="connsiteY2-76" fmla="*/ 17322 h 21870"/>
              <a:gd name="connsiteX3-77" fmla="*/ 0 w 21622"/>
              <a:gd name="connsiteY3-78" fmla="*/ 16751 h 21870"/>
              <a:gd name="connsiteX4-79" fmla="*/ 22 w 21622"/>
              <a:gd name="connsiteY4-80" fmla="*/ 0 h 21870"/>
              <a:gd name="connsiteX0-81" fmla="*/ 44 w 21644"/>
              <a:gd name="connsiteY0-82" fmla="*/ 0 h 22573"/>
              <a:gd name="connsiteX1-83" fmla="*/ 21644 w 21644"/>
              <a:gd name="connsiteY1-84" fmla="*/ 0 h 22573"/>
              <a:gd name="connsiteX2-85" fmla="*/ 21644 w 21644"/>
              <a:gd name="connsiteY2-86" fmla="*/ 17322 h 22573"/>
              <a:gd name="connsiteX3-87" fmla="*/ 0 w 21644"/>
              <a:gd name="connsiteY3-88" fmla="*/ 19514 h 22573"/>
              <a:gd name="connsiteX4-89" fmla="*/ 44 w 21644"/>
              <a:gd name="connsiteY4-90" fmla="*/ 0 h 22573"/>
              <a:gd name="connsiteX0-91" fmla="*/ 44 w 21644"/>
              <a:gd name="connsiteY0-92" fmla="*/ 0 h 21420"/>
              <a:gd name="connsiteX1-93" fmla="*/ 21644 w 21644"/>
              <a:gd name="connsiteY1-94" fmla="*/ 0 h 21420"/>
              <a:gd name="connsiteX2-95" fmla="*/ 21644 w 21644"/>
              <a:gd name="connsiteY2-96" fmla="*/ 17322 h 21420"/>
              <a:gd name="connsiteX3-97" fmla="*/ 0 w 21644"/>
              <a:gd name="connsiteY3-98" fmla="*/ 19514 h 21420"/>
              <a:gd name="connsiteX4-99" fmla="*/ 44 w 21644"/>
              <a:gd name="connsiteY4-100" fmla="*/ 0 h 21420"/>
              <a:gd name="connsiteX0-101" fmla="*/ 44 w 21644"/>
              <a:gd name="connsiteY0-102" fmla="*/ 0 h 22854"/>
              <a:gd name="connsiteX1-103" fmla="*/ 21644 w 21644"/>
              <a:gd name="connsiteY1-104" fmla="*/ 0 h 22854"/>
              <a:gd name="connsiteX2-105" fmla="*/ 21644 w 21644"/>
              <a:gd name="connsiteY2-106" fmla="*/ 17322 h 22854"/>
              <a:gd name="connsiteX3-107" fmla="*/ 0 w 21644"/>
              <a:gd name="connsiteY3-108" fmla="*/ 19514 h 22854"/>
              <a:gd name="connsiteX4-109" fmla="*/ 44 w 21644"/>
              <a:gd name="connsiteY4-110" fmla="*/ 0 h 22854"/>
              <a:gd name="connsiteX0-111" fmla="*/ 44 w 21644"/>
              <a:gd name="connsiteY0-112" fmla="*/ 0 h 22739"/>
              <a:gd name="connsiteX1-113" fmla="*/ 21644 w 21644"/>
              <a:gd name="connsiteY1-114" fmla="*/ 0 h 22739"/>
              <a:gd name="connsiteX2-115" fmla="*/ 21644 w 21644"/>
              <a:gd name="connsiteY2-116" fmla="*/ 17322 h 22739"/>
              <a:gd name="connsiteX3-117" fmla="*/ 0 w 21644"/>
              <a:gd name="connsiteY3-118" fmla="*/ 19514 h 22739"/>
              <a:gd name="connsiteX4-119" fmla="*/ 44 w 21644"/>
              <a:gd name="connsiteY4-120" fmla="*/ 0 h 22739"/>
              <a:gd name="connsiteX0-121" fmla="*/ 44 w 21644"/>
              <a:gd name="connsiteY0-122" fmla="*/ 0 h 22739"/>
              <a:gd name="connsiteX1-123" fmla="*/ 21644 w 21644"/>
              <a:gd name="connsiteY1-124" fmla="*/ 0 h 22739"/>
              <a:gd name="connsiteX2-125" fmla="*/ 21644 w 21644"/>
              <a:gd name="connsiteY2-126" fmla="*/ 17322 h 22739"/>
              <a:gd name="connsiteX3-127" fmla="*/ 0 w 21644"/>
              <a:gd name="connsiteY3-128" fmla="*/ 19514 h 22739"/>
              <a:gd name="connsiteX4-129" fmla="*/ 44 w 21644"/>
              <a:gd name="connsiteY4-130" fmla="*/ 0 h 227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644" h="22739">
                <a:moveTo>
                  <a:pt x="44" y="0"/>
                </a:moveTo>
                <a:lnTo>
                  <a:pt x="21644" y="0"/>
                </a:lnTo>
                <a:lnTo>
                  <a:pt x="21644" y="17322"/>
                </a:lnTo>
                <a:cubicBezTo>
                  <a:pt x="14812" y="31532"/>
                  <a:pt x="10039" y="12474"/>
                  <a:pt x="0" y="19514"/>
                </a:cubicBezTo>
                <a:cubicBezTo>
                  <a:pt x="7" y="13930"/>
                  <a:pt x="37" y="5584"/>
                  <a:pt x="44" y="0"/>
                </a:cubicBezTo>
                <a:close/>
              </a:path>
            </a:pathLst>
          </a:custGeom>
          <a:solidFill>
            <a:srgbClr val="028CB0">
              <a:alpha val="22000"/>
            </a:srgbClr>
          </a:solidFill>
          <a:ln>
            <a:solidFill>
              <a:srgbClr val="76DCE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9" name="流程图: 文档 4"/>
          <p:cNvSpPr/>
          <p:nvPr/>
        </p:nvSpPr>
        <p:spPr>
          <a:xfrm flipH="1" flipV="1">
            <a:off x="-170513" y="5675586"/>
            <a:ext cx="12360925" cy="118400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-1" fmla="*/ 0 w 21600"/>
              <a:gd name="connsiteY0-2" fmla="*/ 0 h 27000"/>
              <a:gd name="connsiteX1-3" fmla="*/ 21600 w 21600"/>
              <a:gd name="connsiteY1-4" fmla="*/ 0 h 27000"/>
              <a:gd name="connsiteX2-5" fmla="*/ 21600 w 21600"/>
              <a:gd name="connsiteY2-6" fmla="*/ 17322 h 27000"/>
              <a:gd name="connsiteX3-7" fmla="*/ 0 w 21600"/>
              <a:gd name="connsiteY3-8" fmla="*/ 20172 h 27000"/>
              <a:gd name="connsiteX4-9" fmla="*/ 0 w 21600"/>
              <a:gd name="connsiteY4-10" fmla="*/ 0 h 27000"/>
              <a:gd name="connsiteX0-11" fmla="*/ 0 w 21600"/>
              <a:gd name="connsiteY0-12" fmla="*/ 0 h 22413"/>
              <a:gd name="connsiteX1-13" fmla="*/ 21600 w 21600"/>
              <a:gd name="connsiteY1-14" fmla="*/ 0 h 22413"/>
              <a:gd name="connsiteX2-15" fmla="*/ 21600 w 21600"/>
              <a:gd name="connsiteY2-16" fmla="*/ 17322 h 22413"/>
              <a:gd name="connsiteX3-17" fmla="*/ 0 w 21600"/>
              <a:gd name="connsiteY3-18" fmla="*/ 13913 h 22413"/>
              <a:gd name="connsiteX4-19" fmla="*/ 0 w 21600"/>
              <a:gd name="connsiteY4-20" fmla="*/ 0 h 22413"/>
              <a:gd name="connsiteX0-21" fmla="*/ 0 w 21622"/>
              <a:gd name="connsiteY0-22" fmla="*/ 0 h 20944"/>
              <a:gd name="connsiteX1-23" fmla="*/ 21600 w 21622"/>
              <a:gd name="connsiteY1-24" fmla="*/ 0 h 20944"/>
              <a:gd name="connsiteX2-25" fmla="*/ 21622 w 21622"/>
              <a:gd name="connsiteY2-26" fmla="*/ 11979 h 20944"/>
              <a:gd name="connsiteX3-27" fmla="*/ 0 w 21622"/>
              <a:gd name="connsiteY3-28" fmla="*/ 13913 h 20944"/>
              <a:gd name="connsiteX4-29" fmla="*/ 0 w 21622"/>
              <a:gd name="connsiteY4-30" fmla="*/ 0 h 209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622" h="20944">
                <a:moveTo>
                  <a:pt x="0" y="0"/>
                </a:moveTo>
                <a:lnTo>
                  <a:pt x="21600" y="0"/>
                </a:lnTo>
                <a:cubicBezTo>
                  <a:pt x="21607" y="3993"/>
                  <a:pt x="21615" y="7986"/>
                  <a:pt x="21622" y="11979"/>
                </a:cubicBezTo>
                <a:cubicBezTo>
                  <a:pt x="10822" y="11979"/>
                  <a:pt x="10733" y="30793"/>
                  <a:pt x="0" y="1391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C8A">
              <a:alpha val="40000"/>
            </a:srgbClr>
          </a:solidFill>
          <a:ln>
            <a:solidFill>
              <a:srgbClr val="4DC7D7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6" name="任意多边形 55"/>
          <p:cNvSpPr/>
          <p:nvPr/>
        </p:nvSpPr>
        <p:spPr>
          <a:xfrm>
            <a:off x="8904848" y="1114130"/>
            <a:ext cx="1561514" cy="996024"/>
          </a:xfrm>
          <a:custGeom>
            <a:avLst/>
            <a:gdLst>
              <a:gd name="connsiteX0" fmla="*/ 1358550 w 2461846"/>
              <a:gd name="connsiteY0" fmla="*/ 0 h 1570308"/>
              <a:gd name="connsiteX1" fmla="*/ 2038002 w 2461846"/>
              <a:gd name="connsiteY1" fmla="*/ 553770 h 1570308"/>
              <a:gd name="connsiteX2" fmla="*/ 2048424 w 2461846"/>
              <a:gd name="connsiteY2" fmla="*/ 657147 h 1570308"/>
              <a:gd name="connsiteX3" fmla="*/ 2085832 w 2461846"/>
              <a:gd name="connsiteY3" fmla="*/ 677451 h 1570308"/>
              <a:gd name="connsiteX4" fmla="*/ 2102404 w 2461846"/>
              <a:gd name="connsiteY4" fmla="*/ 679122 h 1570308"/>
              <a:gd name="connsiteX5" fmla="*/ 2461846 w 2461846"/>
              <a:gd name="connsiteY5" fmla="*/ 1120142 h 1570308"/>
              <a:gd name="connsiteX6" fmla="*/ 2011680 w 2461846"/>
              <a:gd name="connsiteY6" fmla="*/ 1570308 h 1570308"/>
              <a:gd name="connsiteX7" fmla="*/ 450166 w 2461846"/>
              <a:gd name="connsiteY7" fmla="*/ 1570308 h 1570308"/>
              <a:gd name="connsiteX8" fmla="*/ 0 w 2461846"/>
              <a:gd name="connsiteY8" fmla="*/ 1120142 h 1570308"/>
              <a:gd name="connsiteX9" fmla="*/ 274941 w 2461846"/>
              <a:gd name="connsiteY9" fmla="*/ 705352 h 1570308"/>
              <a:gd name="connsiteX10" fmla="*/ 340686 w 2461846"/>
              <a:gd name="connsiteY10" fmla="*/ 684944 h 1570308"/>
              <a:gd name="connsiteX11" fmla="*/ 325066 w 2461846"/>
              <a:gd name="connsiteY11" fmla="*/ 607573 h 1570308"/>
              <a:gd name="connsiteX12" fmla="*/ 715697 w 2461846"/>
              <a:gd name="connsiteY12" fmla="*/ 216942 h 1570308"/>
              <a:gd name="connsiteX13" fmla="*/ 794423 w 2461846"/>
              <a:gd name="connsiteY13" fmla="*/ 224879 h 1570308"/>
              <a:gd name="connsiteX14" fmla="*/ 840696 w 2461846"/>
              <a:gd name="connsiteY14" fmla="*/ 239242 h 1570308"/>
              <a:gd name="connsiteX15" fmla="*/ 874059 w 2461846"/>
              <a:gd name="connsiteY15" fmla="*/ 197287 h 1570308"/>
              <a:gd name="connsiteX16" fmla="*/ 1358550 w 2461846"/>
              <a:gd name="connsiteY16" fmla="*/ 0 h 157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1846" h="1570308">
                <a:moveTo>
                  <a:pt x="1358550" y="0"/>
                </a:moveTo>
                <a:cubicBezTo>
                  <a:pt x="1693704" y="0"/>
                  <a:pt x="1973333" y="237734"/>
                  <a:pt x="2038002" y="553770"/>
                </a:cubicBezTo>
                <a:lnTo>
                  <a:pt x="2048424" y="657147"/>
                </a:lnTo>
                <a:lnTo>
                  <a:pt x="2085832" y="677451"/>
                </a:lnTo>
                <a:lnTo>
                  <a:pt x="2102404" y="679122"/>
                </a:lnTo>
                <a:cubicBezTo>
                  <a:pt x="2307537" y="721098"/>
                  <a:pt x="2461846" y="902600"/>
                  <a:pt x="2461846" y="1120142"/>
                </a:cubicBezTo>
                <a:cubicBezTo>
                  <a:pt x="2461846" y="1368762"/>
                  <a:pt x="2260300" y="1570308"/>
                  <a:pt x="2011680" y="1570308"/>
                </a:cubicBezTo>
                <a:lnTo>
                  <a:pt x="450166" y="1570308"/>
                </a:lnTo>
                <a:cubicBezTo>
                  <a:pt x="201846" y="1570308"/>
                  <a:pt x="0" y="1368762"/>
                  <a:pt x="0" y="1120142"/>
                </a:cubicBezTo>
                <a:cubicBezTo>
                  <a:pt x="0" y="933677"/>
                  <a:pt x="113370" y="773691"/>
                  <a:pt x="274941" y="705352"/>
                </a:cubicBezTo>
                <a:lnTo>
                  <a:pt x="340686" y="684944"/>
                </a:lnTo>
                <a:lnTo>
                  <a:pt x="325066" y="607573"/>
                </a:lnTo>
                <a:cubicBezTo>
                  <a:pt x="325066" y="391834"/>
                  <a:pt x="499958" y="216942"/>
                  <a:pt x="715697" y="216942"/>
                </a:cubicBezTo>
                <a:cubicBezTo>
                  <a:pt x="742666" y="216942"/>
                  <a:pt x="768994" y="219674"/>
                  <a:pt x="794423" y="224879"/>
                </a:cubicBezTo>
                <a:lnTo>
                  <a:pt x="840696" y="239242"/>
                </a:lnTo>
                <a:lnTo>
                  <a:pt x="874059" y="197287"/>
                </a:lnTo>
                <a:cubicBezTo>
                  <a:pt x="999071" y="75221"/>
                  <a:pt x="1170027" y="0"/>
                  <a:pt x="135855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22C4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 flipH="1">
            <a:off x="9690293" y="1471418"/>
            <a:ext cx="1240302" cy="791136"/>
          </a:xfrm>
          <a:custGeom>
            <a:avLst/>
            <a:gdLst>
              <a:gd name="connsiteX0" fmla="*/ 1358550 w 2461846"/>
              <a:gd name="connsiteY0" fmla="*/ 0 h 1570308"/>
              <a:gd name="connsiteX1" fmla="*/ 2038002 w 2461846"/>
              <a:gd name="connsiteY1" fmla="*/ 553770 h 1570308"/>
              <a:gd name="connsiteX2" fmla="*/ 2048424 w 2461846"/>
              <a:gd name="connsiteY2" fmla="*/ 657147 h 1570308"/>
              <a:gd name="connsiteX3" fmla="*/ 2085832 w 2461846"/>
              <a:gd name="connsiteY3" fmla="*/ 677451 h 1570308"/>
              <a:gd name="connsiteX4" fmla="*/ 2102404 w 2461846"/>
              <a:gd name="connsiteY4" fmla="*/ 679122 h 1570308"/>
              <a:gd name="connsiteX5" fmla="*/ 2461846 w 2461846"/>
              <a:gd name="connsiteY5" fmla="*/ 1120142 h 1570308"/>
              <a:gd name="connsiteX6" fmla="*/ 2011680 w 2461846"/>
              <a:gd name="connsiteY6" fmla="*/ 1570308 h 1570308"/>
              <a:gd name="connsiteX7" fmla="*/ 450166 w 2461846"/>
              <a:gd name="connsiteY7" fmla="*/ 1570308 h 1570308"/>
              <a:gd name="connsiteX8" fmla="*/ 0 w 2461846"/>
              <a:gd name="connsiteY8" fmla="*/ 1120142 h 1570308"/>
              <a:gd name="connsiteX9" fmla="*/ 274941 w 2461846"/>
              <a:gd name="connsiteY9" fmla="*/ 705352 h 1570308"/>
              <a:gd name="connsiteX10" fmla="*/ 340686 w 2461846"/>
              <a:gd name="connsiteY10" fmla="*/ 684944 h 1570308"/>
              <a:gd name="connsiteX11" fmla="*/ 325066 w 2461846"/>
              <a:gd name="connsiteY11" fmla="*/ 607573 h 1570308"/>
              <a:gd name="connsiteX12" fmla="*/ 715697 w 2461846"/>
              <a:gd name="connsiteY12" fmla="*/ 216942 h 1570308"/>
              <a:gd name="connsiteX13" fmla="*/ 794423 w 2461846"/>
              <a:gd name="connsiteY13" fmla="*/ 224879 h 1570308"/>
              <a:gd name="connsiteX14" fmla="*/ 840696 w 2461846"/>
              <a:gd name="connsiteY14" fmla="*/ 239242 h 1570308"/>
              <a:gd name="connsiteX15" fmla="*/ 874059 w 2461846"/>
              <a:gd name="connsiteY15" fmla="*/ 197287 h 1570308"/>
              <a:gd name="connsiteX16" fmla="*/ 1358550 w 2461846"/>
              <a:gd name="connsiteY16" fmla="*/ 0 h 157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1846" h="1570308">
                <a:moveTo>
                  <a:pt x="1358550" y="0"/>
                </a:moveTo>
                <a:cubicBezTo>
                  <a:pt x="1693704" y="0"/>
                  <a:pt x="1973333" y="237734"/>
                  <a:pt x="2038002" y="553770"/>
                </a:cubicBezTo>
                <a:lnTo>
                  <a:pt x="2048424" y="657147"/>
                </a:lnTo>
                <a:lnTo>
                  <a:pt x="2085832" y="677451"/>
                </a:lnTo>
                <a:lnTo>
                  <a:pt x="2102404" y="679122"/>
                </a:lnTo>
                <a:cubicBezTo>
                  <a:pt x="2307537" y="721098"/>
                  <a:pt x="2461846" y="902600"/>
                  <a:pt x="2461846" y="1120142"/>
                </a:cubicBezTo>
                <a:cubicBezTo>
                  <a:pt x="2461846" y="1368762"/>
                  <a:pt x="2260300" y="1570308"/>
                  <a:pt x="2011680" y="1570308"/>
                </a:cubicBezTo>
                <a:lnTo>
                  <a:pt x="450166" y="1570308"/>
                </a:lnTo>
                <a:cubicBezTo>
                  <a:pt x="201846" y="1570308"/>
                  <a:pt x="0" y="1368762"/>
                  <a:pt x="0" y="1120142"/>
                </a:cubicBezTo>
                <a:cubicBezTo>
                  <a:pt x="0" y="933677"/>
                  <a:pt x="113370" y="773691"/>
                  <a:pt x="274941" y="705352"/>
                </a:cubicBezTo>
                <a:lnTo>
                  <a:pt x="340686" y="684944"/>
                </a:lnTo>
                <a:lnTo>
                  <a:pt x="325066" y="607573"/>
                </a:lnTo>
                <a:cubicBezTo>
                  <a:pt x="325066" y="391834"/>
                  <a:pt x="499958" y="216942"/>
                  <a:pt x="715697" y="216942"/>
                </a:cubicBezTo>
                <a:cubicBezTo>
                  <a:pt x="742666" y="216942"/>
                  <a:pt x="768994" y="219674"/>
                  <a:pt x="794423" y="224879"/>
                </a:cubicBezTo>
                <a:lnTo>
                  <a:pt x="840696" y="239242"/>
                </a:lnTo>
                <a:lnTo>
                  <a:pt x="874059" y="197287"/>
                </a:lnTo>
                <a:cubicBezTo>
                  <a:pt x="999071" y="75221"/>
                  <a:pt x="1170027" y="0"/>
                  <a:pt x="135855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22C4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6295390" y="0"/>
            <a:ext cx="5895340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6296093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6163913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163913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63913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163913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580505" y="887730"/>
            <a:ext cx="5351780" cy="3415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所有学生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都要附上查重报告，可以是简版的查重报告，也可以标明全文引用的详细版的查重报告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第一次查重就通过的学生只需附上查重报告就行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存在二次查重的学生，需要把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两次查重的报告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都附上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有检测结果认定表的学生把认定表附上，没有的则不需要附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查重报告为答辩前查重的报告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（13）“查重”检测结果及对检测结果的认定材料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055" y="1492250"/>
            <a:ext cx="5816600" cy="34810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890520" y="864235"/>
            <a:ext cx="6295390" cy="450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30000"/>
              </a:lnSpc>
            </a:pPr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二次查重的学生如何在系统中下载第一次查重的报告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055" y="1602105"/>
            <a:ext cx="5704840" cy="3057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830" y="1602105"/>
            <a:ext cx="6057900" cy="305562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084185" y="4944745"/>
            <a:ext cx="1101725" cy="368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学生端口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830705" y="4944745"/>
            <a:ext cx="1337310" cy="368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管理员端口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>
            <p:custDataLst>
              <p:tags r:id="rId1"/>
            </p:custDataLst>
          </p:nvPr>
        </p:nvSpPr>
        <p:spPr>
          <a:xfrm>
            <a:off x="6812167" y="1870954"/>
            <a:ext cx="4072254" cy="4354150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6979920" y="2858135"/>
            <a:ext cx="3794760" cy="3151505"/>
          </a:xfrm>
          <a:prstGeom prst="rect">
            <a:avLst/>
          </a:prstGeom>
        </p:spPr>
        <p:txBody>
          <a:bodyPr wrap="square" lIns="0" tIns="0" rIns="0" bIns="0">
            <a:noAutofit/>
          </a:bodyPr>
          <a:p>
            <a:pPr marL="285750" indent="-28575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诚信声明、毕业论文（设计）相关表格中的评语和意见需指导教师或学生手写签字（电子的手签也可以），其他文字一律采取Word或与Word兼容的软件打印；</a:t>
            </a:r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A4纸张，页边距采取默认形式（上下2.54cm，左右3.17cm，页眉1.5cm，页脚1.75cm）；</a:t>
            </a:r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字符间距为默认值（缩放100%，间距：标准）；</a:t>
            </a:r>
            <a:endParaRPr lang="zh-CN" altLang="en-US" sz="1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1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论文总页数在50页以上的双面打印。</a:t>
            </a:r>
            <a:endParaRPr lang="zh-CN" altLang="en-US" sz="1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7268661" y="2344572"/>
            <a:ext cx="3159901" cy="44252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>
                <a:solidFill>
                  <a:schemeClr val="accent1"/>
                </a:solidFill>
                <a:latin typeface="+mn-ea"/>
                <a:cs typeface="+mn-ea"/>
              </a:rPr>
              <a:t>打印要求</a:t>
            </a:r>
            <a:endParaRPr lang="zh-CN" altLang="en-US" sz="2400" b="1" kern="0" dirty="0">
              <a:solidFill>
                <a:schemeClr val="accent1"/>
              </a:solidFill>
              <a:latin typeface="+mn-ea"/>
              <a:cs typeface="+mn-ea"/>
            </a:endParaRPr>
          </a:p>
        </p:txBody>
      </p:sp>
      <p:sp>
        <p:nvSpPr>
          <p:cNvPr id="4" name="椭圆 3"/>
          <p:cNvSpPr/>
          <p:nvPr>
            <p:custDataLst>
              <p:tags r:id="rId4"/>
            </p:custDataLst>
          </p:nvPr>
        </p:nvSpPr>
        <p:spPr>
          <a:xfrm>
            <a:off x="8403229" y="1444300"/>
            <a:ext cx="890131" cy="890131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381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椭圆 17"/>
          <p:cNvSpPr/>
          <p:nvPr>
            <p:custDataLst>
              <p:tags r:id="rId5"/>
            </p:custDataLst>
          </p:nvPr>
        </p:nvSpPr>
        <p:spPr>
          <a:xfrm>
            <a:off x="8433704" y="1443665"/>
            <a:ext cx="829815" cy="829815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任意多边形: 形状 15"/>
          <p:cNvSpPr/>
          <p:nvPr>
            <p:custDataLst>
              <p:tags r:id="rId6"/>
            </p:custDataLst>
          </p:nvPr>
        </p:nvSpPr>
        <p:spPr>
          <a:xfrm>
            <a:off x="8694013" y="1695721"/>
            <a:ext cx="307145" cy="323800"/>
          </a:xfrm>
          <a:custGeom>
            <a:avLst/>
            <a:gdLst>
              <a:gd name="connsiteX0" fmla="*/ 131280 w 141701"/>
              <a:gd name="connsiteY0" fmla="*/ 20007 h 20395"/>
              <a:gd name="connsiteX1" fmla="*/ 9780 w 141701"/>
              <a:gd name="connsiteY1" fmla="*/ 20007 h 20395"/>
              <a:gd name="connsiteX2" fmla="*/ -321 w 141701"/>
              <a:gd name="connsiteY2" fmla="*/ 9809 h 20395"/>
              <a:gd name="connsiteX3" fmla="*/ 9780 w 141701"/>
              <a:gd name="connsiteY3" fmla="*/ -389 h 20395"/>
              <a:gd name="connsiteX4" fmla="*/ 131280 w 141701"/>
              <a:gd name="connsiteY4" fmla="*/ -389 h 20395"/>
              <a:gd name="connsiteX5" fmla="*/ 141381 w 141701"/>
              <a:gd name="connsiteY5" fmla="*/ 9809 h 20395"/>
              <a:gd name="connsiteX6" fmla="*/ 131280 w 141701"/>
              <a:gd name="connsiteY6" fmla="*/ 20007 h 2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" h="510">
                <a:moveTo>
                  <a:pt x="278" y="270"/>
                </a:moveTo>
                <a:lnTo>
                  <a:pt x="87" y="270"/>
                </a:lnTo>
                <a:cubicBezTo>
                  <a:pt x="78" y="270"/>
                  <a:pt x="71" y="263"/>
                  <a:pt x="71" y="254"/>
                </a:cubicBezTo>
                <a:cubicBezTo>
                  <a:pt x="71" y="245"/>
                  <a:pt x="78" y="238"/>
                  <a:pt x="87" y="238"/>
                </a:cubicBezTo>
                <a:lnTo>
                  <a:pt x="278" y="238"/>
                </a:lnTo>
                <a:cubicBezTo>
                  <a:pt x="287" y="238"/>
                  <a:pt x="294" y="245"/>
                  <a:pt x="294" y="254"/>
                </a:cubicBezTo>
                <a:cubicBezTo>
                  <a:pt x="294" y="263"/>
                  <a:pt x="287" y="270"/>
                  <a:pt x="278" y="270"/>
                </a:cubicBezTo>
                <a:close/>
                <a:moveTo>
                  <a:pt x="326" y="159"/>
                </a:moveTo>
                <a:lnTo>
                  <a:pt x="87" y="159"/>
                </a:lnTo>
                <a:cubicBezTo>
                  <a:pt x="78" y="159"/>
                  <a:pt x="71" y="152"/>
                  <a:pt x="71" y="143"/>
                </a:cubicBezTo>
                <a:cubicBezTo>
                  <a:pt x="71" y="134"/>
                  <a:pt x="78" y="127"/>
                  <a:pt x="87" y="127"/>
                </a:cubicBezTo>
                <a:lnTo>
                  <a:pt x="326" y="127"/>
                </a:lnTo>
                <a:cubicBezTo>
                  <a:pt x="335" y="127"/>
                  <a:pt x="342" y="134"/>
                  <a:pt x="342" y="143"/>
                </a:cubicBezTo>
                <a:cubicBezTo>
                  <a:pt x="342" y="152"/>
                  <a:pt x="335" y="159"/>
                  <a:pt x="326" y="159"/>
                </a:cubicBezTo>
                <a:close/>
                <a:moveTo>
                  <a:pt x="388" y="510"/>
                </a:moveTo>
                <a:lnTo>
                  <a:pt x="43" y="510"/>
                </a:lnTo>
                <a:cubicBezTo>
                  <a:pt x="19" y="510"/>
                  <a:pt x="0" y="492"/>
                  <a:pt x="0" y="470"/>
                </a:cubicBezTo>
                <a:lnTo>
                  <a:pt x="0" y="40"/>
                </a:lnTo>
                <a:cubicBezTo>
                  <a:pt x="0" y="18"/>
                  <a:pt x="19" y="0"/>
                  <a:pt x="43" y="0"/>
                </a:cubicBezTo>
                <a:lnTo>
                  <a:pt x="388" y="0"/>
                </a:lnTo>
                <a:cubicBezTo>
                  <a:pt x="412" y="0"/>
                  <a:pt x="431" y="18"/>
                  <a:pt x="431" y="40"/>
                </a:cubicBezTo>
                <a:lnTo>
                  <a:pt x="431" y="104"/>
                </a:lnTo>
                <a:cubicBezTo>
                  <a:pt x="431" y="113"/>
                  <a:pt x="424" y="120"/>
                  <a:pt x="415" y="120"/>
                </a:cubicBezTo>
                <a:cubicBezTo>
                  <a:pt x="406" y="120"/>
                  <a:pt x="399" y="113"/>
                  <a:pt x="399" y="104"/>
                </a:cubicBezTo>
                <a:lnTo>
                  <a:pt x="399" y="40"/>
                </a:lnTo>
                <a:cubicBezTo>
                  <a:pt x="399" y="36"/>
                  <a:pt x="394" y="32"/>
                  <a:pt x="388" y="32"/>
                </a:cubicBezTo>
                <a:lnTo>
                  <a:pt x="43" y="32"/>
                </a:lnTo>
                <a:cubicBezTo>
                  <a:pt x="37" y="32"/>
                  <a:pt x="32" y="36"/>
                  <a:pt x="32" y="40"/>
                </a:cubicBezTo>
                <a:lnTo>
                  <a:pt x="32" y="470"/>
                </a:lnTo>
                <a:cubicBezTo>
                  <a:pt x="32" y="474"/>
                  <a:pt x="37" y="478"/>
                  <a:pt x="43" y="478"/>
                </a:cubicBezTo>
                <a:lnTo>
                  <a:pt x="388" y="478"/>
                </a:lnTo>
                <a:cubicBezTo>
                  <a:pt x="394" y="478"/>
                  <a:pt x="399" y="474"/>
                  <a:pt x="399" y="470"/>
                </a:cubicBezTo>
                <a:lnTo>
                  <a:pt x="399" y="445"/>
                </a:lnTo>
                <a:cubicBezTo>
                  <a:pt x="399" y="436"/>
                  <a:pt x="406" y="429"/>
                  <a:pt x="415" y="429"/>
                </a:cubicBezTo>
                <a:cubicBezTo>
                  <a:pt x="424" y="429"/>
                  <a:pt x="431" y="436"/>
                  <a:pt x="431" y="445"/>
                </a:cubicBezTo>
                <a:lnTo>
                  <a:pt x="431" y="470"/>
                </a:lnTo>
                <a:cubicBezTo>
                  <a:pt x="431" y="492"/>
                  <a:pt x="412" y="510"/>
                  <a:pt x="388" y="510"/>
                </a:cubicBezTo>
                <a:close/>
                <a:moveTo>
                  <a:pt x="278" y="382"/>
                </a:moveTo>
                <a:lnTo>
                  <a:pt x="87" y="382"/>
                </a:lnTo>
                <a:cubicBezTo>
                  <a:pt x="78" y="382"/>
                  <a:pt x="71" y="375"/>
                  <a:pt x="71" y="366"/>
                </a:cubicBezTo>
                <a:cubicBezTo>
                  <a:pt x="71" y="357"/>
                  <a:pt x="78" y="350"/>
                  <a:pt x="87" y="350"/>
                </a:cubicBezTo>
                <a:lnTo>
                  <a:pt x="278" y="350"/>
                </a:lnTo>
                <a:cubicBezTo>
                  <a:pt x="287" y="350"/>
                  <a:pt x="294" y="357"/>
                  <a:pt x="294" y="366"/>
                </a:cubicBezTo>
                <a:cubicBezTo>
                  <a:pt x="294" y="375"/>
                  <a:pt x="287" y="382"/>
                  <a:pt x="278" y="382"/>
                </a:cubicBezTo>
                <a:close/>
                <a:moveTo>
                  <a:pt x="332" y="423"/>
                </a:moveTo>
                <a:cubicBezTo>
                  <a:pt x="329" y="423"/>
                  <a:pt x="326" y="422"/>
                  <a:pt x="324" y="421"/>
                </a:cubicBezTo>
                <a:cubicBezTo>
                  <a:pt x="316" y="416"/>
                  <a:pt x="313" y="407"/>
                  <a:pt x="318" y="399"/>
                </a:cubicBezTo>
                <a:lnTo>
                  <a:pt x="454" y="163"/>
                </a:lnTo>
                <a:cubicBezTo>
                  <a:pt x="458" y="155"/>
                  <a:pt x="468" y="153"/>
                  <a:pt x="476" y="157"/>
                </a:cubicBezTo>
                <a:cubicBezTo>
                  <a:pt x="483" y="162"/>
                  <a:pt x="486" y="171"/>
                  <a:pt x="482" y="179"/>
                </a:cubicBezTo>
                <a:lnTo>
                  <a:pt x="346" y="415"/>
                </a:lnTo>
                <a:cubicBezTo>
                  <a:pt x="343" y="420"/>
                  <a:pt x="337" y="423"/>
                  <a:pt x="332" y="423"/>
                </a:cubicBezTo>
                <a:close/>
              </a:path>
            </a:pathLst>
          </a:custGeom>
          <a:solidFill>
            <a:srgbClr val="FFFFFF"/>
          </a:solidFill>
          <a:ln w="485" cap="flat">
            <a:noFill/>
            <a:prstDash val="solid"/>
            <a:miter/>
          </a:ln>
        </p:spPr>
        <p:txBody>
          <a:bodyPr wrap="square" rtlCol="0" anchor="ctr">
            <a:noAutofit/>
          </a:bodyPr>
          <a:p>
            <a:endParaRPr lang="zh-CN" altLang="en-US"/>
          </a:p>
        </p:txBody>
      </p:sp>
      <p:sp>
        <p:nvSpPr>
          <p:cNvPr id="20" name="圆角矩形 19"/>
          <p:cNvSpPr/>
          <p:nvPr>
            <p:custDataLst>
              <p:tags r:id="rId7"/>
            </p:custDataLst>
          </p:nvPr>
        </p:nvSpPr>
        <p:spPr>
          <a:xfrm>
            <a:off x="1349482" y="1870954"/>
            <a:ext cx="4072254" cy="4354150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>
            <p:custDataLst>
              <p:tags r:id="rId8"/>
            </p:custDataLst>
          </p:nvPr>
        </p:nvSpPr>
        <p:spPr>
          <a:xfrm>
            <a:off x="1805976" y="3084249"/>
            <a:ext cx="3159901" cy="2599284"/>
          </a:xfrm>
          <a:prstGeom prst="rect">
            <a:avLst/>
          </a:prstGeom>
        </p:spPr>
        <p:txBody>
          <a:bodyPr wrap="square" lIns="0" tIns="0" rIns="0" bIns="0">
            <a:noAutofit/>
          </a:bodyPr>
          <a:p>
            <a:pPr marL="285750" indent="-28575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zh-CN" altLang="en-US" sz="1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位于页面底端，居中书写。</a:t>
            </a:r>
            <a:endParaRPr lang="zh-CN" altLang="en-US" sz="1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zh-CN" altLang="en-US" sz="1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封面、声明页无页码；</a:t>
            </a:r>
            <a:endParaRPr lang="zh-CN" altLang="en-US" sz="1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zh-CN" altLang="en-US" sz="1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在正文之前的部分，从前往后用大写罗马数字编排；</a:t>
            </a:r>
            <a:endParaRPr lang="zh-CN" altLang="en-US" sz="1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zh-CN" altLang="en-US" sz="1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从正文开始，用阿拉伯数字连续编排。</a:t>
            </a:r>
            <a:endParaRPr lang="zh-CN" altLang="en-US" sz="1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22" name="矩形 21"/>
          <p:cNvSpPr/>
          <p:nvPr>
            <p:custDataLst>
              <p:tags r:id="rId9"/>
            </p:custDataLst>
          </p:nvPr>
        </p:nvSpPr>
        <p:spPr>
          <a:xfrm>
            <a:off x="1805976" y="2460142"/>
            <a:ext cx="3159901" cy="44252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>
                <a:solidFill>
                  <a:schemeClr val="accent1"/>
                </a:solidFill>
                <a:latin typeface="+mn-ea"/>
                <a:cs typeface="+mn-ea"/>
              </a:rPr>
              <a:t>页码设置</a:t>
            </a:r>
            <a:endParaRPr lang="zh-CN" altLang="en-US" sz="2400" b="1" kern="0" dirty="0">
              <a:solidFill>
                <a:schemeClr val="accent1"/>
              </a:solidFill>
              <a:latin typeface="+mn-ea"/>
              <a:cs typeface="+mn-ea"/>
            </a:endParaRPr>
          </a:p>
        </p:txBody>
      </p:sp>
      <p:cxnSp>
        <p:nvCxnSpPr>
          <p:cNvPr id="23" name="直接连接符 22"/>
          <p:cNvCxnSpPr/>
          <p:nvPr>
            <p:custDataLst>
              <p:tags r:id="rId10"/>
            </p:custDataLst>
          </p:nvPr>
        </p:nvCxnSpPr>
        <p:spPr>
          <a:xfrm>
            <a:off x="8670522" y="5868924"/>
            <a:ext cx="356179" cy="0"/>
          </a:xfrm>
          <a:prstGeom prst="line">
            <a:avLst/>
          </a:prstGeom>
          <a:ln w="47625" cap="rnd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1"/>
            </p:custDataLst>
          </p:nvPr>
        </p:nvCxnSpPr>
        <p:spPr>
          <a:xfrm>
            <a:off x="3207837" y="5868924"/>
            <a:ext cx="356179" cy="0"/>
          </a:xfrm>
          <a:prstGeom prst="line">
            <a:avLst/>
          </a:prstGeom>
          <a:ln w="47625" cap="rnd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4" name="椭圆 23"/>
          <p:cNvSpPr/>
          <p:nvPr>
            <p:custDataLst>
              <p:tags r:id="rId12"/>
            </p:custDataLst>
          </p:nvPr>
        </p:nvSpPr>
        <p:spPr>
          <a:xfrm>
            <a:off x="2940543" y="1444300"/>
            <a:ext cx="890131" cy="890131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381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椭圆 24"/>
          <p:cNvSpPr/>
          <p:nvPr>
            <p:custDataLst>
              <p:tags r:id="rId13"/>
            </p:custDataLst>
          </p:nvPr>
        </p:nvSpPr>
        <p:spPr>
          <a:xfrm>
            <a:off x="2971019" y="1443665"/>
            <a:ext cx="829815" cy="829815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任意多边形: 形状 27"/>
          <p:cNvSpPr/>
          <p:nvPr>
            <p:custDataLst>
              <p:tags r:id="rId14"/>
            </p:custDataLst>
          </p:nvPr>
        </p:nvSpPr>
        <p:spPr>
          <a:xfrm>
            <a:off x="3245931" y="1696356"/>
            <a:ext cx="278722" cy="323591"/>
          </a:xfrm>
          <a:custGeom>
            <a:avLst/>
            <a:gdLst>
              <a:gd name="connsiteX0" fmla="*/ 139079 w 279011"/>
              <a:gd name="connsiteY0" fmla="*/ 115621 h 116061"/>
              <a:gd name="connsiteX1" fmla="*/ 121961 w 279011"/>
              <a:gd name="connsiteY1" fmla="*/ 109644 h 116061"/>
              <a:gd name="connsiteX2" fmla="*/ 3139 w 279011"/>
              <a:gd name="connsiteY2" fmla="*/ 16021 h 116061"/>
              <a:gd name="connsiteX3" fmla="*/ 1609 w 279011"/>
              <a:gd name="connsiteY3" fmla="*/ 3063 h 116061"/>
              <a:gd name="connsiteX4" fmla="*/ 14567 w 279011"/>
              <a:gd name="connsiteY4" fmla="*/ 1532 h 116061"/>
              <a:gd name="connsiteX5" fmla="*/ 133437 w 279011"/>
              <a:gd name="connsiteY5" fmla="*/ 95204 h 116061"/>
              <a:gd name="connsiteX6" fmla="*/ 144817 w 279011"/>
              <a:gd name="connsiteY6" fmla="*/ 95204 h 116061"/>
              <a:gd name="connsiteX7" fmla="*/ 263687 w 279011"/>
              <a:gd name="connsiteY7" fmla="*/ 1532 h 116061"/>
              <a:gd name="connsiteX8" fmla="*/ 276646 w 279011"/>
              <a:gd name="connsiteY8" fmla="*/ 3063 h 116061"/>
              <a:gd name="connsiteX9" fmla="*/ 275115 w 279011"/>
              <a:gd name="connsiteY9" fmla="*/ 16021 h 116061"/>
              <a:gd name="connsiteX10" fmla="*/ 156197 w 279011"/>
              <a:gd name="connsiteY10" fmla="*/ 109644 h 116061"/>
              <a:gd name="connsiteX11" fmla="*/ 139079 w 279011"/>
              <a:gd name="connsiteY11" fmla="*/ 115621 h 1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9" h="510">
                <a:moveTo>
                  <a:pt x="219" y="423"/>
                </a:moveTo>
                <a:cubicBezTo>
                  <a:pt x="210" y="423"/>
                  <a:pt x="200" y="420"/>
                  <a:pt x="192" y="413"/>
                </a:cubicBezTo>
                <a:lnTo>
                  <a:pt x="6" y="266"/>
                </a:lnTo>
                <a:cubicBezTo>
                  <a:pt x="-1" y="261"/>
                  <a:pt x="-2" y="252"/>
                  <a:pt x="3" y="245"/>
                </a:cubicBezTo>
                <a:cubicBezTo>
                  <a:pt x="8" y="239"/>
                  <a:pt x="17" y="238"/>
                  <a:pt x="24" y="243"/>
                </a:cubicBezTo>
                <a:lnTo>
                  <a:pt x="211" y="391"/>
                </a:lnTo>
                <a:cubicBezTo>
                  <a:pt x="216" y="395"/>
                  <a:pt x="223" y="395"/>
                  <a:pt x="228" y="391"/>
                </a:cubicBezTo>
                <a:lnTo>
                  <a:pt x="415" y="243"/>
                </a:lnTo>
                <a:cubicBezTo>
                  <a:pt x="422" y="238"/>
                  <a:pt x="431" y="239"/>
                  <a:pt x="436" y="245"/>
                </a:cubicBezTo>
                <a:cubicBezTo>
                  <a:pt x="441" y="252"/>
                  <a:pt x="440" y="261"/>
                  <a:pt x="433" y="266"/>
                </a:cubicBezTo>
                <a:lnTo>
                  <a:pt x="246" y="413"/>
                </a:lnTo>
                <a:cubicBezTo>
                  <a:pt x="238" y="420"/>
                  <a:pt x="229" y="423"/>
                  <a:pt x="219" y="423"/>
                </a:cubicBezTo>
                <a:close/>
                <a:moveTo>
                  <a:pt x="219" y="510"/>
                </a:moveTo>
                <a:cubicBezTo>
                  <a:pt x="210" y="510"/>
                  <a:pt x="200" y="507"/>
                  <a:pt x="192" y="500"/>
                </a:cubicBezTo>
                <a:lnTo>
                  <a:pt x="6" y="353"/>
                </a:lnTo>
                <a:cubicBezTo>
                  <a:pt x="-1" y="348"/>
                  <a:pt x="-2" y="339"/>
                  <a:pt x="3" y="332"/>
                </a:cubicBezTo>
                <a:cubicBezTo>
                  <a:pt x="8" y="326"/>
                  <a:pt x="17" y="325"/>
                  <a:pt x="24" y="330"/>
                </a:cubicBezTo>
                <a:lnTo>
                  <a:pt x="211" y="477"/>
                </a:lnTo>
                <a:cubicBezTo>
                  <a:pt x="216" y="482"/>
                  <a:pt x="223" y="482"/>
                  <a:pt x="228" y="477"/>
                </a:cubicBezTo>
                <a:lnTo>
                  <a:pt x="415" y="330"/>
                </a:lnTo>
                <a:cubicBezTo>
                  <a:pt x="422" y="325"/>
                  <a:pt x="431" y="326"/>
                  <a:pt x="436" y="332"/>
                </a:cubicBezTo>
                <a:cubicBezTo>
                  <a:pt x="441" y="339"/>
                  <a:pt x="440" y="348"/>
                  <a:pt x="433" y="353"/>
                </a:cubicBezTo>
                <a:lnTo>
                  <a:pt x="246" y="500"/>
                </a:lnTo>
                <a:cubicBezTo>
                  <a:pt x="238" y="507"/>
                  <a:pt x="229" y="510"/>
                  <a:pt x="219" y="510"/>
                </a:cubicBezTo>
                <a:close/>
                <a:moveTo>
                  <a:pt x="218" y="336"/>
                </a:moveTo>
                <a:cubicBezTo>
                  <a:pt x="209" y="336"/>
                  <a:pt x="199" y="333"/>
                  <a:pt x="192" y="327"/>
                </a:cubicBezTo>
                <a:lnTo>
                  <a:pt x="34" y="202"/>
                </a:lnTo>
                <a:cubicBezTo>
                  <a:pt x="23" y="194"/>
                  <a:pt x="17" y="181"/>
                  <a:pt x="17" y="168"/>
                </a:cubicBezTo>
                <a:cubicBezTo>
                  <a:pt x="17" y="154"/>
                  <a:pt x="23" y="142"/>
                  <a:pt x="34" y="134"/>
                </a:cubicBezTo>
                <a:lnTo>
                  <a:pt x="192" y="9"/>
                </a:lnTo>
                <a:cubicBezTo>
                  <a:pt x="207" y="-3"/>
                  <a:pt x="230" y="-3"/>
                  <a:pt x="245" y="9"/>
                </a:cubicBezTo>
                <a:lnTo>
                  <a:pt x="403" y="134"/>
                </a:lnTo>
                <a:cubicBezTo>
                  <a:pt x="414" y="142"/>
                  <a:pt x="420" y="154"/>
                  <a:pt x="420" y="168"/>
                </a:cubicBezTo>
                <a:cubicBezTo>
                  <a:pt x="420" y="181"/>
                  <a:pt x="414" y="194"/>
                  <a:pt x="403" y="202"/>
                </a:cubicBezTo>
                <a:lnTo>
                  <a:pt x="245" y="327"/>
                </a:lnTo>
                <a:cubicBezTo>
                  <a:pt x="238" y="333"/>
                  <a:pt x="228" y="336"/>
                  <a:pt x="218" y="336"/>
                </a:cubicBezTo>
                <a:close/>
                <a:moveTo>
                  <a:pt x="218" y="29"/>
                </a:moveTo>
                <a:cubicBezTo>
                  <a:pt x="215" y="29"/>
                  <a:pt x="212" y="30"/>
                  <a:pt x="210" y="32"/>
                </a:cubicBezTo>
                <a:lnTo>
                  <a:pt x="51" y="156"/>
                </a:lnTo>
                <a:cubicBezTo>
                  <a:pt x="48" y="159"/>
                  <a:pt x="46" y="163"/>
                  <a:pt x="46" y="168"/>
                </a:cubicBezTo>
                <a:cubicBezTo>
                  <a:pt x="46" y="172"/>
                  <a:pt x="48" y="177"/>
                  <a:pt x="51" y="179"/>
                </a:cubicBezTo>
                <a:lnTo>
                  <a:pt x="210" y="304"/>
                </a:lnTo>
                <a:cubicBezTo>
                  <a:pt x="215" y="308"/>
                  <a:pt x="222" y="308"/>
                  <a:pt x="227" y="304"/>
                </a:cubicBezTo>
                <a:lnTo>
                  <a:pt x="385" y="179"/>
                </a:lnTo>
                <a:cubicBezTo>
                  <a:pt x="389" y="176"/>
                  <a:pt x="391" y="172"/>
                  <a:pt x="391" y="168"/>
                </a:cubicBezTo>
                <a:cubicBezTo>
                  <a:pt x="391" y="163"/>
                  <a:pt x="389" y="159"/>
                  <a:pt x="385" y="156"/>
                </a:cubicBezTo>
                <a:lnTo>
                  <a:pt x="227" y="32"/>
                </a:lnTo>
                <a:cubicBezTo>
                  <a:pt x="225" y="30"/>
                  <a:pt x="222" y="29"/>
                  <a:pt x="218" y="29"/>
                </a:cubicBezTo>
                <a:close/>
              </a:path>
            </a:pathLst>
          </a:custGeom>
          <a:solidFill>
            <a:srgbClr val="FFFFFF"/>
          </a:solidFill>
          <a:ln w="478" cap="flat">
            <a:noFill/>
            <a:prstDash val="solid"/>
            <a:miter/>
          </a:ln>
        </p:spPr>
        <p:txBody>
          <a:bodyPr wrap="square" rtlCol="0" anchor="ctr">
            <a:noAutofit/>
          </a:bodyPr>
          <a:p>
            <a:endParaRPr lang="zh-CN" altLang="en-US"/>
          </a:p>
        </p:txBody>
      </p:sp>
      <p:sp>
        <p:nvSpPr>
          <p:cNvPr id="7" name="标题 15"/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2971165" y="782320"/>
            <a:ext cx="6571615" cy="715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页码设置及打印要求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858837" y="672147"/>
            <a:ext cx="5080000" cy="54235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50000"/>
              </a:lnSpc>
            </a:pPr>
            <a:r>
              <a:rPr lang="zh-CN" sz="23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毕业论文（设计）格式</a:t>
            </a: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（1）封面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（2）声明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（3）中英文内容摘要及关键词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（4）目录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（5）正文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（6）附录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（7）参考文献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（8）致谢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（9）毕业论文（设计）题目审批表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（10）毕业论文（设计）中期检查表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（11）毕业论文（设计）指导教师评语及打分表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（12）毕业论文（设计）答辩记录及打分表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（13）“查重”检测结果及对检测结果的认定材料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6406515" y="1285875"/>
            <a:ext cx="4336415" cy="378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注意：</a:t>
            </a:r>
            <a:endParaRPr lang="zh-CN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上传到系统中的查重稿应是从第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部分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部分都包含；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封面、声明、目录、参考文献这四部分不查重，即使上传到系统中也会自动识别出来，其余内容都在查重范围内；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上传到系统中的查重稿，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PDF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或者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文件都行，但建议使用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文件，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PDF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在转码过程中可能会出现格式转换失败的问题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587127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73909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73909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73909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73909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6096000" y="0"/>
            <a:ext cx="6094730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609352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96134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96134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96134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96134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406515" y="1285875"/>
            <a:ext cx="5121910" cy="1337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完成日期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应在答辩之前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系别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没有的话就空着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双学位封面适用范围：辅修专业、双学位班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封面</a:t>
            </a: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075" y="1676400"/>
            <a:ext cx="2691130" cy="30130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275" y="1676400"/>
            <a:ext cx="3253105" cy="33242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7205" y="5252085"/>
            <a:ext cx="176339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主修论文封面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30270" y="5332730"/>
            <a:ext cx="200660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双学位论文封面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5142865" y="0"/>
            <a:ext cx="7047865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514356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01138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01138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1138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01138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406515" y="1285875"/>
            <a:ext cx="4794250" cy="1337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签名处都为手写签名，也可以是电子的手签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时间与封面论文完成时间一致，应在答辩之前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）声明</a:t>
            </a: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35" y="1357630"/>
            <a:ext cx="4622800" cy="4413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5541645" y="0"/>
            <a:ext cx="6649085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554234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41016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41016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41016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41016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406515" y="1285875"/>
            <a:ext cx="4336415" cy="1337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格式参照南开大学毕业论文指导手册中的要求进行撰写，若学院有自己的论文格式，则按照学院的论文格式撰写即可。</a:t>
            </a:r>
            <a:endParaRPr lang="zh-CN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33959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50000"/>
              </a:lnSpc>
            </a:pPr>
            <a:r>
              <a:rPr 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论文主体：</a:t>
            </a:r>
            <a:endParaRPr lang="zh-CN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）中英文内容摘要及关键词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（4）目录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（5）正文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（6）附录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（7）参考文献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（8）致谢</a:t>
            </a:r>
            <a:endParaRPr lang="zh-CN" altLang="en-US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6096000" y="0"/>
            <a:ext cx="6094730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609352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96134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96134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96134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96134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406515" y="1285875"/>
            <a:ext cx="4336415" cy="3415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如果题目没有变更的话，则不需要装订题目变更表，若题目变更过，则将题目变更表装订在选题审批表之后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若从系统中导出的信息与实际不符（比如系别），请手动修改一下。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表格里涉及到的签名都为手签或者电子的手签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）选题审批表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题目变更表</a:t>
            </a: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30" y="1492250"/>
            <a:ext cx="2975610" cy="38614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755" y="1611630"/>
            <a:ext cx="2938145" cy="3742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5142865" y="0"/>
            <a:ext cx="7047865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514356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01138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01138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1138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01138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094730" y="1242060"/>
            <a:ext cx="4828540" cy="26765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若系统导出的信息与实际情况不一致，则以实际情况为准，手动修改一下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表格里涉及到的签名都为手签或者电子的手签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6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）中期检查表</a:t>
            </a:r>
            <a:endParaRPr lang="zh-CN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8480" y="1193165"/>
            <a:ext cx="4004310" cy="54565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5142865" y="0"/>
            <a:ext cx="7047865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5143568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5011388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011388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11388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011388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094730" y="1242060"/>
            <a:ext cx="5398770" cy="2584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指导教师给分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不必与答辩成绩一样，这个给分是基于老师对学生整个毕设期间的表现给分，这个分数不影响学生的答辩成绩，但这个文档会装订到学生的毕业论文中。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表格里涉及到的签名都为手签或者电子的手签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（11）毕业论文（设计）指导教师评语及打分表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6425" y="1242060"/>
            <a:ext cx="4079875" cy="5249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flipH="1">
            <a:off x="6295390" y="0"/>
            <a:ext cx="5895340" cy="6859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6296093" y="991518"/>
            <a:ext cx="0" cy="54092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6163913" y="1624283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163913" y="2903660"/>
            <a:ext cx="288032" cy="288032"/>
          </a:xfrm>
          <a:prstGeom prst="ellipse">
            <a:avLst/>
          </a:prstGeom>
          <a:solidFill>
            <a:srgbClr val="FFC000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63913" y="4125221"/>
            <a:ext cx="288032" cy="288032"/>
          </a:xfrm>
          <a:prstGeom prst="ellipse">
            <a:avLst/>
          </a:prstGeom>
          <a:solidFill>
            <a:srgbClr val="229B9E"/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163913" y="5332528"/>
            <a:ext cx="288032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580505" y="887730"/>
            <a:ext cx="5275580" cy="3415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表格中，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查重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检测结果的文字复制比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填写第一次查重的结果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第二次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查重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检测结果的文字复制比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为存在二次查重的学生填写，若没有二次查重，该地方空着即可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以上的第一次与第二次查重都为答辩前的查重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表格里涉及到的签名都为手签或者电子的手签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12190413" cy="408214"/>
          </a:xfrm>
          <a:prstGeom prst="rect">
            <a:avLst/>
          </a:prstGeom>
          <a:solidFill>
            <a:srgbClr val="007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46"/>
          <p:cNvSpPr txBox="1"/>
          <p:nvPr/>
        </p:nvSpPr>
        <p:spPr>
          <a:xfrm>
            <a:off x="538194" y="-92403"/>
            <a:ext cx="1774725" cy="506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格式装订要求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298339" y="111537"/>
            <a:ext cx="213425" cy="1839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357187" y="721677"/>
            <a:ext cx="5080000" cy="770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>
              <a:lnSpc>
                <a:spcPct val="13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（12）毕业论文（设计）答辩记录及打分表</a:t>
            </a:r>
            <a:endParaRPr lang="zh-CN" sz="16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30000"/>
              </a:lnSpc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245" y="1492250"/>
            <a:ext cx="2889885" cy="37865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795" y="1551940"/>
            <a:ext cx="3024505" cy="38709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99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1" grpId="0" bldLvl="0" animBg="1"/>
      <p:bldP spid="6" grpId="0" bldLvl="0" animBg="1"/>
      <p:bldP spid="8" grpId="0" bldLvl="0" animBg="1"/>
      <p:bldP spid="10" grpId="0" bldLvl="0" animBg="1"/>
      <p:bldP spid="11" grpId="0" bldLvl="0" animBg="1"/>
      <p:bldP spid="14" grpId="0"/>
    </p:bldLst>
  </p:timing>
</p:sld>
</file>

<file path=ppt/tags/tag1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3205_1*l_h_i*1_2_1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233205_1*l_h_i*1_2_4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LINE_FILL_TYPE" val="2"/>
  <p:tag name="KSO_WM_UNIT_USESOURCEFORMAT_APPLY" val="1"/>
</p:tagLst>
</file>

<file path=ppt/tags/tag11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233205_1*l_h_i*1_1_4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LINE_FILL_TYPE" val="2"/>
  <p:tag name="KSO_WM_UNIT_USESOURCEFORMAT_APPLY" val="1"/>
</p:tagLst>
</file>

<file path=ppt/tags/tag12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3205_1*l_h_i*1_1_2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33205_1*l_h_i*1_1_3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VALUE" val="90*7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1_1"/>
  <p:tag name="KSO_WM_UNIT_ID" val="diagram20233205_1*l_h_x*1_1_1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TEMPLATE_INDEX" val="20231926"/>
  <p:tag name="KSO_WM_UNIT_ID" val="custom20231926_1*a*1"/>
  <p:tag name="KSO_WM_UNIT_TEXT_FILL_FORE_SCHEMECOLOR_INDEX" val="13"/>
  <p:tag name="KSO_WM_UNIT_TEXT_FILL_TYPE" val="1"/>
  <p:tag name="KSO_WM_UNIT_USESOURCEFORMAT_APPLY" val="1"/>
  <p:tag name="KSO_WM_UNIT_PRESET_TEXT" val="单击此处添加标题"/>
</p:tagLst>
</file>

<file path=ppt/tags/tag16.xml><?xml version="1.0" encoding="utf-8"?>
<p:tagLst xmlns:p="http://schemas.openxmlformats.org/presentationml/2006/main">
  <p:tag name="ISPRING_ULTRA_SCORM_TRACKING_SLIDES" val="1"/>
  <p:tag name="ISPRING_PRESENTATION_TITLE" val="PowerPoint 演示文稿"/>
  <p:tag name="commondata" val="eyJoZGlkIjoiZTE5MGQ2MmM1NzEyMjg2YTQ3YzMxY2U0Y2JjZGM0NmQifQ=="/>
</p:tagLst>
</file>

<file path=ppt/tags/tag2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3205_1*l_h_f*1_2_1"/>
  <p:tag name="KSO_WM_TEMPLATE_CATEGORY" val="diagram"/>
  <p:tag name="KSO_WM_TEMPLATE_INDEX" val="20233205"/>
  <p:tag name="KSO_WM_UNIT_LAYERLEVEL" val="1_1_1"/>
  <p:tag name="KSO_WM_TAG_VERSION" val="3.0"/>
  <p:tag name="KSO_WM_UNIT_VALUE" val="136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"/>
  <p:tag name="KSO_WM_UNIT_TEXT_FILL_FORE_SCHEMECOLOR_INDEX" val="1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2_1"/>
  <p:tag name="KSO_WM_UNIT_ID" val="diagram20233205_1*l_h_a*1_2_1"/>
  <p:tag name="KSO_WM_TEMPLATE_CATEGORY" val="diagram"/>
  <p:tag name="KSO_WM_TEMPLATE_INDEX" val="20233205"/>
  <p:tag name="KSO_WM_UNIT_LAYERLEVEL" val="1_1_1"/>
  <p:tag name="KSO_WM_TAG_VERSION" val="3.0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l1-1"/>
  <p:tag name="KSO_WM_DIAGRAM_MAX_ITEMCNT" val="4"/>
  <p:tag name="KSO_WM_DIAGRAM_MIN_ITEMCNT" val="2"/>
  <p:tag name="KSO_WM_DIAGRAM_VIRTUALLY_FRAME" val="{&quot;height&quot;:376.54998779296875,&quot;width&quot;:846.5499877929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项标题"/>
  <p:tag name="KSO_WM_UNIT_TEXT_FILL_FORE_SCHEMECOLOR_INDEX" val="1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33205_1*l_h_i*1_2_2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33205_1*l_h_i*1_2_3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VALUE" val="90*8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2_1"/>
  <p:tag name="KSO_WM_UNIT_ID" val="diagram20233205_1*l_h_x*1_2_1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3205_1*l_h_i*1_1_1"/>
  <p:tag name="KSO_WM_TEMPLATE_CATEGORY" val="diagram"/>
  <p:tag name="KSO_WM_TEMPLATE_INDEX" val="20233205"/>
  <p:tag name="KSO_WM_UNIT_LAYERLEVEL" val="1_1_1"/>
  <p:tag name="KSO_WM_TAG_VERSION" val="3.0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DIAGRAM_VIRTUALLY_FRAME" val="{&quot;height&quot;:376.54998779296875,&quot;width&quot;:846.5499877929688}"/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3205_1*l_h_f*1_1_1"/>
  <p:tag name="KSO_WM_TEMPLATE_CATEGORY" val="diagram"/>
  <p:tag name="KSO_WM_TEMPLATE_INDEX" val="20233205"/>
  <p:tag name="KSO_WM_UNIT_LAYERLEVEL" val="1_1_1"/>
  <p:tag name="KSO_WM_TAG_VERSION" val="3.0"/>
  <p:tag name="KSO_WM_UNIT_VALUE" val="136"/>
  <p:tag name="KSO_WM_DIAGRAM_MAX_ITEMCNT" val="4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"/>
  <p:tag name="KSO_WM_UNIT_TEXT_FILL_FORE_SCHEMECOLOR_INDEX" val="1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1_1"/>
  <p:tag name="KSO_WM_UNIT_ID" val="diagram20233205_1*l_h_a*1_1_1"/>
  <p:tag name="KSO_WM_TEMPLATE_CATEGORY" val="diagram"/>
  <p:tag name="KSO_WM_TEMPLATE_INDEX" val="20233205"/>
  <p:tag name="KSO_WM_UNIT_LAYERLEVEL" val="1_1_1"/>
  <p:tag name="KSO_WM_TAG_VERSION" val="3.0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l1-1"/>
  <p:tag name="KSO_WM_DIAGRAM_MAX_ITEMCNT" val="4"/>
  <p:tag name="KSO_WM_DIAGRAM_MIN_ITEMCNT" val="2"/>
  <p:tag name="KSO_WM_DIAGRAM_VIRTUALLY_FRAME" val="{&quot;height&quot;:376.54998779296875,&quot;width&quot;:846.5499877929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项标题"/>
  <p:tag name="KSO_WM_UNIT_TEXT_FILL_FORE_SCHEMECOLOR_INDEX" val="1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1486</Words>
  <Application>WPS 演示</Application>
  <PresentationFormat>自定义</PresentationFormat>
  <Paragraphs>144</Paragraphs>
  <Slides>12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幼圆</vt:lpstr>
      <vt:lpstr>张海山锐谐体</vt:lpstr>
      <vt:lpstr>微软雅黑</vt:lpstr>
      <vt:lpstr>Calibri</vt:lpstr>
      <vt:lpstr>Arial Unicode MS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一万1422968618</cp:lastModifiedBy>
  <cp:revision>13</cp:revision>
  <dcterms:created xsi:type="dcterms:W3CDTF">2016-06-26T00:02:00Z</dcterms:created>
  <dcterms:modified xsi:type="dcterms:W3CDTF">2024-05-23T02:10:24Z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A6ACCBD902524473B0FCD9D6C799FD30_12</vt:lpwstr>
  </property>
  <property fmtid="{D5CDD505-2E9C-101B-9397-08002B2CF9AE}" pid="3" name="KSOProductBuildVer">
    <vt:lpwstr>2052-12.1.0.16929</vt:lpwstr>
  </property>
</Properties>
</file>