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75" d="100"/>
          <a:sy n="75" d="100"/>
        </p:scale>
        <p:origin x="378" y="6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2293E8-F828-45D4-B39F-55B95FEBAE32}" type="datetimeFigureOut">
              <a:rPr lang="zh-CN" altLang="en-US" smtClean="0"/>
              <a:t>2019/9/11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86200-09F7-4355-A0D1-1BA91211266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74156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2293E8-F828-45D4-B39F-55B95FEBAE32}" type="datetimeFigureOut">
              <a:rPr lang="zh-CN" altLang="en-US" smtClean="0"/>
              <a:t>2019/9/11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86200-09F7-4355-A0D1-1BA91211266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51172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2293E8-F828-45D4-B39F-55B95FEBAE32}" type="datetimeFigureOut">
              <a:rPr lang="zh-CN" altLang="en-US" smtClean="0"/>
              <a:t>2019/9/11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86200-09F7-4355-A0D1-1BA91211266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79253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2293E8-F828-45D4-B39F-55B95FEBAE32}" type="datetimeFigureOut">
              <a:rPr lang="zh-CN" altLang="en-US" smtClean="0"/>
              <a:t>2019/9/11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86200-09F7-4355-A0D1-1BA91211266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5519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2293E8-F828-45D4-B39F-55B95FEBAE32}" type="datetimeFigureOut">
              <a:rPr lang="zh-CN" altLang="en-US" smtClean="0"/>
              <a:t>2019/9/11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86200-09F7-4355-A0D1-1BA91211266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3063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2293E8-F828-45D4-B39F-55B95FEBAE32}" type="datetimeFigureOut">
              <a:rPr lang="zh-CN" altLang="en-US" smtClean="0"/>
              <a:t>2019/9/11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86200-09F7-4355-A0D1-1BA91211266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87330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2293E8-F828-45D4-B39F-55B95FEBAE32}" type="datetimeFigureOut">
              <a:rPr lang="zh-CN" altLang="en-US" smtClean="0"/>
              <a:t>2019/9/11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86200-09F7-4355-A0D1-1BA91211266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27300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2293E8-F828-45D4-B39F-55B95FEBAE32}" type="datetimeFigureOut">
              <a:rPr lang="zh-CN" altLang="en-US" smtClean="0"/>
              <a:t>2019/9/11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86200-09F7-4355-A0D1-1BA91211266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79533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2293E8-F828-45D4-B39F-55B95FEBAE32}" type="datetimeFigureOut">
              <a:rPr lang="zh-CN" altLang="en-US" smtClean="0"/>
              <a:t>2019/9/11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86200-09F7-4355-A0D1-1BA91211266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02515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2293E8-F828-45D4-B39F-55B95FEBAE32}" type="datetimeFigureOut">
              <a:rPr lang="zh-CN" altLang="en-US" smtClean="0"/>
              <a:t>2019/9/11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86200-09F7-4355-A0D1-1BA91211266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54526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2293E8-F828-45D4-B39F-55B95FEBAE32}" type="datetimeFigureOut">
              <a:rPr lang="zh-CN" altLang="en-US" smtClean="0"/>
              <a:t>2019/9/11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86200-09F7-4355-A0D1-1BA91211266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05393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2293E8-F828-45D4-B39F-55B95FEBAE32}" type="datetimeFigureOut">
              <a:rPr lang="zh-CN" altLang="en-US" smtClean="0"/>
              <a:t>2019/9/11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C86200-09F7-4355-A0D1-1BA91211266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55556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-173035" y="2407535"/>
            <a:ext cx="12365035" cy="3444303"/>
            <a:chOff x="543913" y="4596573"/>
            <a:chExt cx="8160772" cy="2273198"/>
          </a:xfrm>
        </p:grpSpPr>
        <p:cxnSp>
          <p:nvCxnSpPr>
            <p:cNvPr id="5" name="直接连接符 4"/>
            <p:cNvCxnSpPr/>
            <p:nvPr/>
          </p:nvCxnSpPr>
          <p:spPr>
            <a:xfrm>
              <a:off x="3941054" y="6746742"/>
              <a:ext cx="1342216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6" name="直接连接符 5"/>
            <p:cNvCxnSpPr/>
            <p:nvPr/>
          </p:nvCxnSpPr>
          <p:spPr>
            <a:xfrm>
              <a:off x="2274536" y="5202913"/>
              <a:ext cx="0" cy="1056374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7" name="直接连接符 6"/>
            <p:cNvCxnSpPr/>
            <p:nvPr/>
          </p:nvCxnSpPr>
          <p:spPr>
            <a:xfrm>
              <a:off x="3195675" y="4598057"/>
              <a:ext cx="381768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8" name="直接连接符 7"/>
            <p:cNvCxnSpPr/>
            <p:nvPr/>
          </p:nvCxnSpPr>
          <p:spPr>
            <a:xfrm>
              <a:off x="3577443" y="4598057"/>
              <a:ext cx="0" cy="173612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9" name="直接连接符 8"/>
            <p:cNvCxnSpPr/>
            <p:nvPr/>
          </p:nvCxnSpPr>
          <p:spPr>
            <a:xfrm>
              <a:off x="3577443" y="4598057"/>
              <a:ext cx="34705" cy="96567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10" name="直接连接符 9"/>
            <p:cNvCxnSpPr/>
            <p:nvPr/>
          </p:nvCxnSpPr>
          <p:spPr>
            <a:xfrm>
              <a:off x="3612149" y="4694622"/>
              <a:ext cx="0" cy="73835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11" name="直接连接符 10"/>
            <p:cNvCxnSpPr/>
            <p:nvPr/>
          </p:nvCxnSpPr>
          <p:spPr>
            <a:xfrm>
              <a:off x="3394209" y="4770388"/>
              <a:ext cx="901025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12" name="直接连接符 11"/>
            <p:cNvCxnSpPr/>
            <p:nvPr/>
          </p:nvCxnSpPr>
          <p:spPr>
            <a:xfrm>
              <a:off x="3395591" y="4770388"/>
              <a:ext cx="0" cy="119732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13" name="直接连接符 12"/>
            <p:cNvCxnSpPr/>
            <p:nvPr/>
          </p:nvCxnSpPr>
          <p:spPr>
            <a:xfrm>
              <a:off x="3369205" y="4791189"/>
              <a:ext cx="0" cy="119732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14" name="直接连接符 13"/>
            <p:cNvCxnSpPr/>
            <p:nvPr/>
          </p:nvCxnSpPr>
          <p:spPr>
            <a:xfrm flipH="1">
              <a:off x="3369205" y="4770388"/>
              <a:ext cx="26386" cy="20801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15" name="直接连接符 14"/>
            <p:cNvCxnSpPr/>
            <p:nvPr/>
          </p:nvCxnSpPr>
          <p:spPr>
            <a:xfrm flipH="1">
              <a:off x="3369205" y="4890120"/>
              <a:ext cx="26386" cy="20801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16" name="直接连接符 15"/>
            <p:cNvCxnSpPr/>
            <p:nvPr/>
          </p:nvCxnSpPr>
          <p:spPr>
            <a:xfrm>
              <a:off x="3395590" y="4895241"/>
              <a:ext cx="901025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17" name="直接连接符 16"/>
            <p:cNvCxnSpPr/>
            <p:nvPr/>
          </p:nvCxnSpPr>
          <p:spPr>
            <a:xfrm>
              <a:off x="3369205" y="4910923"/>
              <a:ext cx="1584561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18" name="直接连接符 17"/>
            <p:cNvCxnSpPr/>
            <p:nvPr/>
          </p:nvCxnSpPr>
          <p:spPr>
            <a:xfrm>
              <a:off x="3395590" y="4981740"/>
              <a:ext cx="1304932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19" name="直接连接符 18"/>
            <p:cNvCxnSpPr/>
            <p:nvPr/>
          </p:nvCxnSpPr>
          <p:spPr>
            <a:xfrm>
              <a:off x="3395590" y="5060668"/>
              <a:ext cx="1786514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20" name="直接连接符 19"/>
            <p:cNvCxnSpPr/>
            <p:nvPr/>
          </p:nvCxnSpPr>
          <p:spPr>
            <a:xfrm>
              <a:off x="3395591" y="4981740"/>
              <a:ext cx="0" cy="78928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21" name="直接连接符 20"/>
            <p:cNvCxnSpPr/>
            <p:nvPr/>
          </p:nvCxnSpPr>
          <p:spPr>
            <a:xfrm>
              <a:off x="3369205" y="4994623"/>
              <a:ext cx="0" cy="74596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22" name="直接连接符 21"/>
            <p:cNvCxnSpPr/>
            <p:nvPr/>
          </p:nvCxnSpPr>
          <p:spPr>
            <a:xfrm flipV="1">
              <a:off x="3369205" y="4981740"/>
              <a:ext cx="26386" cy="12883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23" name="直接连接符 22"/>
            <p:cNvCxnSpPr/>
            <p:nvPr/>
          </p:nvCxnSpPr>
          <p:spPr>
            <a:xfrm flipV="1">
              <a:off x="3369205" y="5060668"/>
              <a:ext cx="26386" cy="8551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24" name="直接连接符 23"/>
            <p:cNvCxnSpPr/>
            <p:nvPr/>
          </p:nvCxnSpPr>
          <p:spPr>
            <a:xfrm>
              <a:off x="3369204" y="5073979"/>
              <a:ext cx="1615630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25" name="直接连接符 24"/>
            <p:cNvCxnSpPr/>
            <p:nvPr/>
          </p:nvCxnSpPr>
          <p:spPr>
            <a:xfrm>
              <a:off x="3395591" y="5074452"/>
              <a:ext cx="0" cy="1429211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26" name="直接连接符 25"/>
            <p:cNvCxnSpPr/>
            <p:nvPr/>
          </p:nvCxnSpPr>
          <p:spPr>
            <a:xfrm>
              <a:off x="4079675" y="4770075"/>
              <a:ext cx="1103495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27" name="直接连接符 26"/>
            <p:cNvCxnSpPr/>
            <p:nvPr/>
          </p:nvCxnSpPr>
          <p:spPr>
            <a:xfrm>
              <a:off x="4192541" y="5069749"/>
              <a:ext cx="2976" cy="102600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28" name="直接连接符 27"/>
            <p:cNvCxnSpPr/>
            <p:nvPr/>
          </p:nvCxnSpPr>
          <p:spPr>
            <a:xfrm>
              <a:off x="3529376" y="5074452"/>
              <a:ext cx="0" cy="134843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29" name="直接连接符 28"/>
            <p:cNvCxnSpPr/>
            <p:nvPr/>
          </p:nvCxnSpPr>
          <p:spPr>
            <a:xfrm>
              <a:off x="3565163" y="5072929"/>
              <a:ext cx="0" cy="1356967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30" name="直接连接符 29"/>
            <p:cNvCxnSpPr/>
            <p:nvPr/>
          </p:nvCxnSpPr>
          <p:spPr>
            <a:xfrm>
              <a:off x="3527004" y="4913455"/>
              <a:ext cx="0" cy="69844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31" name="直接连接符 30"/>
            <p:cNvCxnSpPr/>
            <p:nvPr/>
          </p:nvCxnSpPr>
          <p:spPr>
            <a:xfrm>
              <a:off x="3564771" y="4913032"/>
              <a:ext cx="0" cy="69844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32" name="直接连接符 31"/>
            <p:cNvCxnSpPr/>
            <p:nvPr/>
          </p:nvCxnSpPr>
          <p:spPr>
            <a:xfrm>
              <a:off x="3402478" y="4913455"/>
              <a:ext cx="0" cy="69844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33" name="直接连接符 32"/>
            <p:cNvCxnSpPr/>
            <p:nvPr/>
          </p:nvCxnSpPr>
          <p:spPr>
            <a:xfrm>
              <a:off x="4080281" y="4895232"/>
              <a:ext cx="1103495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34" name="直接连接符 33"/>
            <p:cNvCxnSpPr/>
            <p:nvPr/>
          </p:nvCxnSpPr>
          <p:spPr>
            <a:xfrm>
              <a:off x="4227248" y="5070548"/>
              <a:ext cx="0" cy="1427153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35" name="直接连接符 34"/>
            <p:cNvCxnSpPr/>
            <p:nvPr/>
          </p:nvCxnSpPr>
          <p:spPr>
            <a:xfrm>
              <a:off x="4360200" y="5071725"/>
              <a:ext cx="0" cy="108000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36" name="直接连接符 35"/>
            <p:cNvCxnSpPr/>
            <p:nvPr/>
          </p:nvCxnSpPr>
          <p:spPr>
            <a:xfrm>
              <a:off x="4399851" y="5067808"/>
              <a:ext cx="0" cy="108000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37" name="直接连接符 36"/>
            <p:cNvCxnSpPr/>
            <p:nvPr/>
          </p:nvCxnSpPr>
          <p:spPr>
            <a:xfrm>
              <a:off x="4527360" y="5073509"/>
              <a:ext cx="0" cy="108000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38" name="直接连接符 37"/>
            <p:cNvCxnSpPr/>
            <p:nvPr/>
          </p:nvCxnSpPr>
          <p:spPr>
            <a:xfrm>
              <a:off x="4561408" y="5069352"/>
              <a:ext cx="0" cy="108000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39" name="直接连接符 38"/>
            <p:cNvCxnSpPr/>
            <p:nvPr/>
          </p:nvCxnSpPr>
          <p:spPr>
            <a:xfrm>
              <a:off x="2943141" y="5398525"/>
              <a:ext cx="253327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40" name="直接连接符 39"/>
            <p:cNvCxnSpPr/>
            <p:nvPr/>
          </p:nvCxnSpPr>
          <p:spPr>
            <a:xfrm>
              <a:off x="2943141" y="5477935"/>
              <a:ext cx="253327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41" name="直接连接符 40"/>
            <p:cNvCxnSpPr/>
            <p:nvPr/>
          </p:nvCxnSpPr>
          <p:spPr>
            <a:xfrm>
              <a:off x="2943141" y="5605039"/>
              <a:ext cx="253327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42" name="直接连接符 41"/>
            <p:cNvCxnSpPr/>
            <p:nvPr/>
          </p:nvCxnSpPr>
          <p:spPr>
            <a:xfrm>
              <a:off x="2943141" y="5677139"/>
              <a:ext cx="253327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43" name="直接连接符 42"/>
            <p:cNvCxnSpPr/>
            <p:nvPr/>
          </p:nvCxnSpPr>
          <p:spPr>
            <a:xfrm>
              <a:off x="2966098" y="5689741"/>
              <a:ext cx="229035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44" name="直接连接符 43"/>
            <p:cNvCxnSpPr/>
            <p:nvPr/>
          </p:nvCxnSpPr>
          <p:spPr>
            <a:xfrm>
              <a:off x="2943141" y="5810528"/>
              <a:ext cx="253327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45" name="直接连接符 44"/>
            <p:cNvCxnSpPr/>
            <p:nvPr/>
          </p:nvCxnSpPr>
          <p:spPr>
            <a:xfrm>
              <a:off x="2971485" y="5895006"/>
              <a:ext cx="225566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46" name="直接连接符 45"/>
            <p:cNvCxnSpPr/>
            <p:nvPr/>
          </p:nvCxnSpPr>
          <p:spPr>
            <a:xfrm>
              <a:off x="2943141" y="6008873"/>
              <a:ext cx="253327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47" name="直接连接符 46"/>
            <p:cNvCxnSpPr/>
            <p:nvPr/>
          </p:nvCxnSpPr>
          <p:spPr>
            <a:xfrm>
              <a:off x="2943141" y="6093350"/>
              <a:ext cx="253327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48" name="直接连接符 47"/>
            <p:cNvCxnSpPr/>
            <p:nvPr/>
          </p:nvCxnSpPr>
          <p:spPr>
            <a:xfrm>
              <a:off x="2951472" y="6008873"/>
              <a:ext cx="243804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49" name="直接连接符 48"/>
            <p:cNvCxnSpPr/>
            <p:nvPr/>
          </p:nvCxnSpPr>
          <p:spPr>
            <a:xfrm>
              <a:off x="2943141" y="5884029"/>
              <a:ext cx="253327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50" name="直接连接符 49"/>
            <p:cNvCxnSpPr/>
            <p:nvPr/>
          </p:nvCxnSpPr>
          <p:spPr>
            <a:xfrm>
              <a:off x="2943141" y="5396366"/>
              <a:ext cx="0" cy="83813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51" name="直接连接符 50"/>
            <p:cNvCxnSpPr/>
            <p:nvPr/>
          </p:nvCxnSpPr>
          <p:spPr>
            <a:xfrm>
              <a:off x="2943141" y="5602400"/>
              <a:ext cx="0" cy="77826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52" name="直接连接符 51"/>
            <p:cNvCxnSpPr/>
            <p:nvPr/>
          </p:nvCxnSpPr>
          <p:spPr>
            <a:xfrm>
              <a:off x="2943141" y="5806194"/>
              <a:ext cx="0" cy="79822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53" name="直接连接符 52"/>
            <p:cNvCxnSpPr/>
            <p:nvPr/>
          </p:nvCxnSpPr>
          <p:spPr>
            <a:xfrm>
              <a:off x="2943141" y="6005789"/>
              <a:ext cx="0" cy="83813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54" name="直接连接符 53"/>
            <p:cNvCxnSpPr/>
            <p:nvPr/>
          </p:nvCxnSpPr>
          <p:spPr>
            <a:xfrm flipH="1" flipV="1">
              <a:off x="2688311" y="5223360"/>
              <a:ext cx="260268" cy="179599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55" name="直接连接符 54"/>
            <p:cNvCxnSpPr/>
            <p:nvPr/>
          </p:nvCxnSpPr>
          <p:spPr>
            <a:xfrm flipH="1" flipV="1">
              <a:off x="2682874" y="5298336"/>
              <a:ext cx="260268" cy="179599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56" name="直接连接符 55"/>
            <p:cNvCxnSpPr/>
            <p:nvPr/>
          </p:nvCxnSpPr>
          <p:spPr>
            <a:xfrm flipH="1" flipV="1">
              <a:off x="2687936" y="5455142"/>
              <a:ext cx="260268" cy="149664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57" name="直接连接符 56"/>
            <p:cNvCxnSpPr/>
            <p:nvPr/>
          </p:nvCxnSpPr>
          <p:spPr>
            <a:xfrm flipH="1" flipV="1">
              <a:off x="2687506" y="5538651"/>
              <a:ext cx="260268" cy="139687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58" name="直接连接符 57"/>
            <p:cNvCxnSpPr/>
            <p:nvPr/>
          </p:nvCxnSpPr>
          <p:spPr>
            <a:xfrm flipH="1" flipV="1">
              <a:off x="2686174" y="5696945"/>
              <a:ext cx="260268" cy="109754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59" name="直接连接符 58"/>
            <p:cNvCxnSpPr/>
            <p:nvPr/>
          </p:nvCxnSpPr>
          <p:spPr>
            <a:xfrm flipH="1" flipV="1">
              <a:off x="2687936" y="5781422"/>
              <a:ext cx="260268" cy="99777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60" name="直接连接符 59"/>
            <p:cNvCxnSpPr/>
            <p:nvPr/>
          </p:nvCxnSpPr>
          <p:spPr>
            <a:xfrm flipH="1" flipV="1">
              <a:off x="2688470" y="5941716"/>
              <a:ext cx="260268" cy="69844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61" name="直接连接符 60"/>
            <p:cNvCxnSpPr/>
            <p:nvPr/>
          </p:nvCxnSpPr>
          <p:spPr>
            <a:xfrm flipH="1" flipV="1">
              <a:off x="2688470" y="6033902"/>
              <a:ext cx="260268" cy="59867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62" name="直接连接符 61"/>
            <p:cNvCxnSpPr/>
            <p:nvPr/>
          </p:nvCxnSpPr>
          <p:spPr>
            <a:xfrm>
              <a:off x="2622653" y="5223360"/>
              <a:ext cx="69405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63" name="直接连接符 62"/>
            <p:cNvCxnSpPr/>
            <p:nvPr/>
          </p:nvCxnSpPr>
          <p:spPr>
            <a:xfrm>
              <a:off x="2969190" y="5498302"/>
              <a:ext cx="225566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64" name="直接连接符 63"/>
            <p:cNvCxnSpPr/>
            <p:nvPr/>
          </p:nvCxnSpPr>
          <p:spPr>
            <a:xfrm flipH="1" flipV="1">
              <a:off x="2972337" y="5500627"/>
              <a:ext cx="103254" cy="59687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65" name="直接连接符 64"/>
            <p:cNvCxnSpPr/>
            <p:nvPr/>
          </p:nvCxnSpPr>
          <p:spPr>
            <a:xfrm>
              <a:off x="3080184" y="5493667"/>
              <a:ext cx="0" cy="69844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66" name="直接连接符 65"/>
            <p:cNvCxnSpPr/>
            <p:nvPr/>
          </p:nvCxnSpPr>
          <p:spPr>
            <a:xfrm flipH="1" flipV="1">
              <a:off x="2967485" y="5690501"/>
              <a:ext cx="103254" cy="51884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67" name="直接连接符 66"/>
            <p:cNvCxnSpPr/>
            <p:nvPr/>
          </p:nvCxnSpPr>
          <p:spPr>
            <a:xfrm>
              <a:off x="3073374" y="5687259"/>
              <a:ext cx="0" cy="59867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68" name="直接连接符 67"/>
            <p:cNvCxnSpPr/>
            <p:nvPr/>
          </p:nvCxnSpPr>
          <p:spPr>
            <a:xfrm flipH="1" flipV="1">
              <a:off x="2974906" y="5897238"/>
              <a:ext cx="94898" cy="44479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69" name="直接连接符 68"/>
            <p:cNvCxnSpPr/>
            <p:nvPr/>
          </p:nvCxnSpPr>
          <p:spPr>
            <a:xfrm>
              <a:off x="3070641" y="5897646"/>
              <a:ext cx="0" cy="45897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70" name="直接连接符 69"/>
            <p:cNvCxnSpPr/>
            <p:nvPr/>
          </p:nvCxnSpPr>
          <p:spPr>
            <a:xfrm>
              <a:off x="3055931" y="5741220"/>
              <a:ext cx="0" cy="69844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71" name="直接连接符 70"/>
            <p:cNvCxnSpPr/>
            <p:nvPr/>
          </p:nvCxnSpPr>
          <p:spPr>
            <a:xfrm>
              <a:off x="3060083" y="5548136"/>
              <a:ext cx="0" cy="59867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72" name="直接连接符 71"/>
            <p:cNvCxnSpPr/>
            <p:nvPr/>
          </p:nvCxnSpPr>
          <p:spPr>
            <a:xfrm>
              <a:off x="3055931" y="5941716"/>
              <a:ext cx="0" cy="69844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73" name="直接连接符 72"/>
            <p:cNvCxnSpPr/>
            <p:nvPr/>
          </p:nvCxnSpPr>
          <p:spPr>
            <a:xfrm>
              <a:off x="3028702" y="5927442"/>
              <a:ext cx="0" cy="83813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74" name="直接连接符 73"/>
            <p:cNvCxnSpPr/>
            <p:nvPr/>
          </p:nvCxnSpPr>
          <p:spPr>
            <a:xfrm>
              <a:off x="3028702" y="5722382"/>
              <a:ext cx="0" cy="83813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75" name="直接连接符 74"/>
            <p:cNvCxnSpPr/>
            <p:nvPr/>
          </p:nvCxnSpPr>
          <p:spPr>
            <a:xfrm>
              <a:off x="3028702" y="5529976"/>
              <a:ext cx="0" cy="79822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76" name="直接连接符 75"/>
            <p:cNvCxnSpPr/>
            <p:nvPr/>
          </p:nvCxnSpPr>
          <p:spPr>
            <a:xfrm>
              <a:off x="3012154" y="5525418"/>
              <a:ext cx="0" cy="79822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77" name="直接连接符 76"/>
            <p:cNvCxnSpPr/>
            <p:nvPr/>
          </p:nvCxnSpPr>
          <p:spPr>
            <a:xfrm>
              <a:off x="3012154" y="5713183"/>
              <a:ext cx="0" cy="99777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78" name="直接连接符 77"/>
            <p:cNvCxnSpPr/>
            <p:nvPr/>
          </p:nvCxnSpPr>
          <p:spPr>
            <a:xfrm>
              <a:off x="3011968" y="5917323"/>
              <a:ext cx="0" cy="91796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79" name="直接连接符 78"/>
            <p:cNvCxnSpPr/>
            <p:nvPr/>
          </p:nvCxnSpPr>
          <p:spPr>
            <a:xfrm>
              <a:off x="2622653" y="5300743"/>
              <a:ext cx="69405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80" name="直接连接符 79"/>
            <p:cNvCxnSpPr/>
            <p:nvPr/>
          </p:nvCxnSpPr>
          <p:spPr>
            <a:xfrm>
              <a:off x="2622653" y="5457783"/>
              <a:ext cx="69405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81" name="直接连接符 80"/>
            <p:cNvCxnSpPr/>
            <p:nvPr/>
          </p:nvCxnSpPr>
          <p:spPr>
            <a:xfrm>
              <a:off x="2622653" y="5542856"/>
              <a:ext cx="69405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82" name="直接连接符 81"/>
            <p:cNvCxnSpPr/>
            <p:nvPr/>
          </p:nvCxnSpPr>
          <p:spPr>
            <a:xfrm>
              <a:off x="2622653" y="5698685"/>
              <a:ext cx="69405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83" name="直接连接符 82"/>
            <p:cNvCxnSpPr/>
            <p:nvPr/>
          </p:nvCxnSpPr>
          <p:spPr>
            <a:xfrm>
              <a:off x="2622653" y="5785061"/>
              <a:ext cx="69405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84" name="直接连接符 83"/>
            <p:cNvCxnSpPr/>
            <p:nvPr/>
          </p:nvCxnSpPr>
          <p:spPr>
            <a:xfrm>
              <a:off x="2622653" y="5940529"/>
              <a:ext cx="69405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85" name="直接连接符 84"/>
            <p:cNvCxnSpPr/>
            <p:nvPr/>
          </p:nvCxnSpPr>
          <p:spPr>
            <a:xfrm>
              <a:off x="2622653" y="5300743"/>
              <a:ext cx="0" cy="159644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86" name="直接连接符 85"/>
            <p:cNvCxnSpPr/>
            <p:nvPr/>
          </p:nvCxnSpPr>
          <p:spPr>
            <a:xfrm>
              <a:off x="2622653" y="5021015"/>
              <a:ext cx="0" cy="199554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87" name="直接连接符 86"/>
            <p:cNvCxnSpPr/>
            <p:nvPr/>
          </p:nvCxnSpPr>
          <p:spPr>
            <a:xfrm>
              <a:off x="2622653" y="5540729"/>
              <a:ext cx="0" cy="159644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88" name="直接连接符 87"/>
            <p:cNvCxnSpPr/>
            <p:nvPr/>
          </p:nvCxnSpPr>
          <p:spPr>
            <a:xfrm>
              <a:off x="2622653" y="5783901"/>
              <a:ext cx="0" cy="159644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89" name="直接连接符 88"/>
            <p:cNvCxnSpPr/>
            <p:nvPr/>
          </p:nvCxnSpPr>
          <p:spPr>
            <a:xfrm flipH="1" flipV="1">
              <a:off x="2950050" y="6093864"/>
              <a:ext cx="117735" cy="28256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90" name="直接连接符 89"/>
            <p:cNvCxnSpPr/>
            <p:nvPr/>
          </p:nvCxnSpPr>
          <p:spPr>
            <a:xfrm>
              <a:off x="3007695" y="6105449"/>
              <a:ext cx="0" cy="115741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91" name="直接连接符 90"/>
            <p:cNvCxnSpPr/>
            <p:nvPr/>
          </p:nvCxnSpPr>
          <p:spPr>
            <a:xfrm>
              <a:off x="3023965" y="6108805"/>
              <a:ext cx="0" cy="124279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92" name="直接连接符 91"/>
            <p:cNvCxnSpPr/>
            <p:nvPr/>
          </p:nvCxnSpPr>
          <p:spPr>
            <a:xfrm>
              <a:off x="2619693" y="5184242"/>
              <a:ext cx="52053" cy="39117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93" name="直接连接符 92"/>
            <p:cNvCxnSpPr/>
            <p:nvPr/>
          </p:nvCxnSpPr>
          <p:spPr>
            <a:xfrm>
              <a:off x="2835942" y="5325765"/>
              <a:ext cx="190862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94" name="直接连接符 93"/>
            <p:cNvCxnSpPr/>
            <p:nvPr/>
          </p:nvCxnSpPr>
          <p:spPr>
            <a:xfrm>
              <a:off x="3021692" y="5324511"/>
              <a:ext cx="48112" cy="36176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95" name="直接连接符 94"/>
            <p:cNvCxnSpPr/>
            <p:nvPr/>
          </p:nvCxnSpPr>
          <p:spPr>
            <a:xfrm>
              <a:off x="3023965" y="5325765"/>
              <a:ext cx="0" cy="69844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96" name="直接连接符 95"/>
            <p:cNvCxnSpPr/>
            <p:nvPr/>
          </p:nvCxnSpPr>
          <p:spPr>
            <a:xfrm>
              <a:off x="3070739" y="5359699"/>
              <a:ext cx="0" cy="3991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97" name="直接连接符 96"/>
            <p:cNvCxnSpPr/>
            <p:nvPr/>
          </p:nvCxnSpPr>
          <p:spPr>
            <a:xfrm>
              <a:off x="3695068" y="4627068"/>
              <a:ext cx="372838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98" name="直接连接符 97"/>
            <p:cNvCxnSpPr/>
            <p:nvPr/>
          </p:nvCxnSpPr>
          <p:spPr>
            <a:xfrm>
              <a:off x="2623393" y="6036775"/>
              <a:ext cx="69405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99" name="直接连接符 98"/>
            <p:cNvCxnSpPr/>
            <p:nvPr/>
          </p:nvCxnSpPr>
          <p:spPr>
            <a:xfrm>
              <a:off x="2623393" y="6192243"/>
              <a:ext cx="69405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100" name="直接连接符 99"/>
            <p:cNvCxnSpPr/>
            <p:nvPr/>
          </p:nvCxnSpPr>
          <p:spPr>
            <a:xfrm>
              <a:off x="2623393" y="6035615"/>
              <a:ext cx="0" cy="159644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101" name="直接连接符 100"/>
            <p:cNvCxnSpPr/>
            <p:nvPr/>
          </p:nvCxnSpPr>
          <p:spPr>
            <a:xfrm flipH="1" flipV="1">
              <a:off x="2692800" y="6192244"/>
              <a:ext cx="296577" cy="47415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102" name="直接连接符 101"/>
            <p:cNvCxnSpPr/>
            <p:nvPr/>
          </p:nvCxnSpPr>
          <p:spPr>
            <a:xfrm>
              <a:off x="3396736" y="5149373"/>
              <a:ext cx="135074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103" name="直接连接符 102"/>
            <p:cNvCxnSpPr/>
            <p:nvPr/>
          </p:nvCxnSpPr>
          <p:spPr>
            <a:xfrm>
              <a:off x="3561323" y="5149207"/>
              <a:ext cx="135074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104" name="直接连接符 103"/>
            <p:cNvCxnSpPr/>
            <p:nvPr/>
          </p:nvCxnSpPr>
          <p:spPr>
            <a:xfrm>
              <a:off x="3395740" y="5267974"/>
              <a:ext cx="135074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105" name="直接连接符 104"/>
            <p:cNvCxnSpPr/>
            <p:nvPr/>
          </p:nvCxnSpPr>
          <p:spPr>
            <a:xfrm>
              <a:off x="3391580" y="5352450"/>
              <a:ext cx="135074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106" name="直接连接符 105"/>
            <p:cNvCxnSpPr/>
            <p:nvPr/>
          </p:nvCxnSpPr>
          <p:spPr>
            <a:xfrm>
              <a:off x="3390308" y="5464793"/>
              <a:ext cx="135074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107" name="直接连接符 106"/>
            <p:cNvCxnSpPr/>
            <p:nvPr/>
          </p:nvCxnSpPr>
          <p:spPr>
            <a:xfrm>
              <a:off x="3393370" y="5555371"/>
              <a:ext cx="135074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108" name="直接连接符 107"/>
            <p:cNvCxnSpPr/>
            <p:nvPr/>
          </p:nvCxnSpPr>
          <p:spPr>
            <a:xfrm>
              <a:off x="3393370" y="5678706"/>
              <a:ext cx="135074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109" name="直接连接符 108"/>
            <p:cNvCxnSpPr/>
            <p:nvPr/>
          </p:nvCxnSpPr>
          <p:spPr>
            <a:xfrm>
              <a:off x="3392680" y="5759869"/>
              <a:ext cx="135074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110" name="直接连接符 109"/>
            <p:cNvCxnSpPr/>
            <p:nvPr/>
          </p:nvCxnSpPr>
          <p:spPr>
            <a:xfrm>
              <a:off x="3392527" y="5893875"/>
              <a:ext cx="135074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111" name="直接连接符 110"/>
            <p:cNvCxnSpPr/>
            <p:nvPr/>
          </p:nvCxnSpPr>
          <p:spPr>
            <a:xfrm>
              <a:off x="3392680" y="5978373"/>
              <a:ext cx="135074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112" name="直接连接符 111"/>
            <p:cNvCxnSpPr/>
            <p:nvPr/>
          </p:nvCxnSpPr>
          <p:spPr>
            <a:xfrm>
              <a:off x="3565163" y="5267043"/>
              <a:ext cx="130133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113" name="直接连接符 112"/>
            <p:cNvCxnSpPr/>
            <p:nvPr/>
          </p:nvCxnSpPr>
          <p:spPr>
            <a:xfrm>
              <a:off x="3559339" y="5351521"/>
              <a:ext cx="135074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114" name="直接连接符 113"/>
            <p:cNvCxnSpPr/>
            <p:nvPr/>
          </p:nvCxnSpPr>
          <p:spPr>
            <a:xfrm>
              <a:off x="3561323" y="5464186"/>
              <a:ext cx="135074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115" name="直接连接符 114"/>
            <p:cNvCxnSpPr/>
            <p:nvPr/>
          </p:nvCxnSpPr>
          <p:spPr>
            <a:xfrm>
              <a:off x="3563999" y="5555371"/>
              <a:ext cx="135074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116" name="直接连接符 115"/>
            <p:cNvCxnSpPr/>
            <p:nvPr/>
          </p:nvCxnSpPr>
          <p:spPr>
            <a:xfrm>
              <a:off x="3563999" y="5678706"/>
              <a:ext cx="135074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117" name="直接连接符 116"/>
            <p:cNvCxnSpPr/>
            <p:nvPr/>
          </p:nvCxnSpPr>
          <p:spPr>
            <a:xfrm>
              <a:off x="3565163" y="5759869"/>
              <a:ext cx="135074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118" name="直接连接符 117"/>
            <p:cNvCxnSpPr/>
            <p:nvPr/>
          </p:nvCxnSpPr>
          <p:spPr>
            <a:xfrm>
              <a:off x="3561323" y="5893875"/>
              <a:ext cx="135074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119" name="直接连接符 118"/>
            <p:cNvCxnSpPr/>
            <p:nvPr/>
          </p:nvCxnSpPr>
          <p:spPr>
            <a:xfrm>
              <a:off x="3562193" y="5978354"/>
              <a:ext cx="130133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120" name="直接连接符 119"/>
            <p:cNvCxnSpPr/>
            <p:nvPr/>
          </p:nvCxnSpPr>
          <p:spPr>
            <a:xfrm>
              <a:off x="3398595" y="6116863"/>
              <a:ext cx="135074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121" name="直接连接符 120"/>
            <p:cNvCxnSpPr/>
            <p:nvPr/>
          </p:nvCxnSpPr>
          <p:spPr>
            <a:xfrm>
              <a:off x="3398747" y="6201361"/>
              <a:ext cx="135074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122" name="直接连接符 121"/>
            <p:cNvCxnSpPr/>
            <p:nvPr/>
          </p:nvCxnSpPr>
          <p:spPr>
            <a:xfrm>
              <a:off x="3565163" y="6116863"/>
              <a:ext cx="130133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123" name="直接连接符 122"/>
            <p:cNvCxnSpPr/>
            <p:nvPr/>
          </p:nvCxnSpPr>
          <p:spPr>
            <a:xfrm>
              <a:off x="3565316" y="6201361"/>
              <a:ext cx="135074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124" name="直接连接符 123"/>
            <p:cNvCxnSpPr/>
            <p:nvPr/>
          </p:nvCxnSpPr>
          <p:spPr>
            <a:xfrm>
              <a:off x="3561323" y="6321038"/>
              <a:ext cx="135074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125" name="直接连接符 124"/>
            <p:cNvCxnSpPr/>
            <p:nvPr/>
          </p:nvCxnSpPr>
          <p:spPr>
            <a:xfrm>
              <a:off x="4079241" y="5146540"/>
              <a:ext cx="112782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126" name="直接连接符 125"/>
            <p:cNvCxnSpPr/>
            <p:nvPr/>
          </p:nvCxnSpPr>
          <p:spPr>
            <a:xfrm>
              <a:off x="4076182" y="5267974"/>
              <a:ext cx="112782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127" name="直接连接符 126"/>
            <p:cNvCxnSpPr/>
            <p:nvPr/>
          </p:nvCxnSpPr>
          <p:spPr>
            <a:xfrm>
              <a:off x="4076182" y="5352450"/>
              <a:ext cx="112782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128" name="直接连接符 127"/>
            <p:cNvCxnSpPr/>
            <p:nvPr/>
          </p:nvCxnSpPr>
          <p:spPr>
            <a:xfrm>
              <a:off x="4079241" y="5463854"/>
              <a:ext cx="112782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129" name="直接连接符 128"/>
            <p:cNvCxnSpPr/>
            <p:nvPr/>
          </p:nvCxnSpPr>
          <p:spPr>
            <a:xfrm>
              <a:off x="4082735" y="5555482"/>
              <a:ext cx="112782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130" name="直接连接符 129"/>
            <p:cNvCxnSpPr/>
            <p:nvPr/>
          </p:nvCxnSpPr>
          <p:spPr>
            <a:xfrm>
              <a:off x="4076182" y="5678706"/>
              <a:ext cx="112782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131" name="直接连接符 130"/>
            <p:cNvCxnSpPr/>
            <p:nvPr/>
          </p:nvCxnSpPr>
          <p:spPr>
            <a:xfrm>
              <a:off x="4076182" y="5759869"/>
              <a:ext cx="112782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132" name="直接连接符 131"/>
            <p:cNvCxnSpPr/>
            <p:nvPr/>
          </p:nvCxnSpPr>
          <p:spPr>
            <a:xfrm>
              <a:off x="4076182" y="5893875"/>
              <a:ext cx="112782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133" name="直接连接符 132"/>
            <p:cNvCxnSpPr/>
            <p:nvPr/>
          </p:nvCxnSpPr>
          <p:spPr>
            <a:xfrm>
              <a:off x="4079241" y="5978484"/>
              <a:ext cx="112782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134" name="直接连接符 133"/>
            <p:cNvCxnSpPr/>
            <p:nvPr/>
          </p:nvCxnSpPr>
          <p:spPr>
            <a:xfrm>
              <a:off x="4073441" y="6115634"/>
              <a:ext cx="36000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135" name="直接连接符 134"/>
            <p:cNvCxnSpPr/>
            <p:nvPr/>
          </p:nvCxnSpPr>
          <p:spPr>
            <a:xfrm>
              <a:off x="4075592" y="6201999"/>
              <a:ext cx="36000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136" name="直接连接符 135"/>
            <p:cNvCxnSpPr/>
            <p:nvPr/>
          </p:nvCxnSpPr>
          <p:spPr>
            <a:xfrm>
              <a:off x="4229538" y="5146540"/>
              <a:ext cx="130133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137" name="直接连接符 136"/>
            <p:cNvCxnSpPr/>
            <p:nvPr/>
          </p:nvCxnSpPr>
          <p:spPr>
            <a:xfrm>
              <a:off x="4399851" y="5146540"/>
              <a:ext cx="130133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138" name="直接连接符 137"/>
            <p:cNvCxnSpPr/>
            <p:nvPr/>
          </p:nvCxnSpPr>
          <p:spPr>
            <a:xfrm>
              <a:off x="4227248" y="5266291"/>
              <a:ext cx="130133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139" name="直接连接符 138"/>
            <p:cNvCxnSpPr/>
            <p:nvPr/>
          </p:nvCxnSpPr>
          <p:spPr>
            <a:xfrm>
              <a:off x="4227248" y="5350632"/>
              <a:ext cx="130133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140" name="直接连接符 139"/>
            <p:cNvCxnSpPr/>
            <p:nvPr/>
          </p:nvCxnSpPr>
          <p:spPr>
            <a:xfrm>
              <a:off x="4227248" y="5466679"/>
              <a:ext cx="130133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141" name="直接连接符 140"/>
            <p:cNvCxnSpPr/>
            <p:nvPr/>
          </p:nvCxnSpPr>
          <p:spPr>
            <a:xfrm>
              <a:off x="4227248" y="5558059"/>
              <a:ext cx="130133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142" name="直接连接符 141"/>
            <p:cNvCxnSpPr/>
            <p:nvPr/>
          </p:nvCxnSpPr>
          <p:spPr>
            <a:xfrm>
              <a:off x="4230067" y="5679414"/>
              <a:ext cx="130133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143" name="直接连接符 142"/>
            <p:cNvCxnSpPr/>
            <p:nvPr/>
          </p:nvCxnSpPr>
          <p:spPr>
            <a:xfrm>
              <a:off x="4230067" y="5760233"/>
              <a:ext cx="130133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144" name="直接连接符 143"/>
            <p:cNvCxnSpPr/>
            <p:nvPr/>
          </p:nvCxnSpPr>
          <p:spPr>
            <a:xfrm>
              <a:off x="4227248" y="5893875"/>
              <a:ext cx="130133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145" name="直接连接符 144"/>
            <p:cNvCxnSpPr/>
            <p:nvPr/>
          </p:nvCxnSpPr>
          <p:spPr>
            <a:xfrm>
              <a:off x="4227248" y="5978216"/>
              <a:ext cx="130133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146" name="直接连接符 145"/>
            <p:cNvCxnSpPr/>
            <p:nvPr/>
          </p:nvCxnSpPr>
          <p:spPr>
            <a:xfrm>
              <a:off x="4227392" y="6116863"/>
              <a:ext cx="130133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147" name="直接连接符 146"/>
            <p:cNvCxnSpPr/>
            <p:nvPr/>
          </p:nvCxnSpPr>
          <p:spPr>
            <a:xfrm>
              <a:off x="4230067" y="6322055"/>
              <a:ext cx="130133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148" name="直接连接符 147"/>
            <p:cNvCxnSpPr/>
            <p:nvPr/>
          </p:nvCxnSpPr>
          <p:spPr>
            <a:xfrm>
              <a:off x="4230066" y="6406380"/>
              <a:ext cx="130134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149" name="直接连接符 148"/>
            <p:cNvCxnSpPr/>
            <p:nvPr/>
          </p:nvCxnSpPr>
          <p:spPr>
            <a:xfrm>
              <a:off x="4398122" y="5266291"/>
              <a:ext cx="130133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150" name="直接连接符 149"/>
            <p:cNvCxnSpPr/>
            <p:nvPr/>
          </p:nvCxnSpPr>
          <p:spPr>
            <a:xfrm>
              <a:off x="4398122" y="5350632"/>
              <a:ext cx="130133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151" name="直接连接符 150"/>
            <p:cNvCxnSpPr/>
            <p:nvPr/>
          </p:nvCxnSpPr>
          <p:spPr>
            <a:xfrm>
              <a:off x="4394665" y="5465458"/>
              <a:ext cx="130133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152" name="直接连接符 151"/>
            <p:cNvCxnSpPr/>
            <p:nvPr/>
          </p:nvCxnSpPr>
          <p:spPr>
            <a:xfrm>
              <a:off x="4394665" y="5556839"/>
              <a:ext cx="130133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153" name="直接连接符 152"/>
            <p:cNvCxnSpPr/>
            <p:nvPr/>
          </p:nvCxnSpPr>
          <p:spPr>
            <a:xfrm>
              <a:off x="4394665" y="5679414"/>
              <a:ext cx="130133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154" name="直接连接符 153"/>
            <p:cNvCxnSpPr/>
            <p:nvPr/>
          </p:nvCxnSpPr>
          <p:spPr>
            <a:xfrm>
              <a:off x="4394665" y="5760233"/>
              <a:ext cx="130133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155" name="直接连接符 154"/>
            <p:cNvCxnSpPr/>
            <p:nvPr/>
          </p:nvCxnSpPr>
          <p:spPr>
            <a:xfrm>
              <a:off x="4399851" y="5895632"/>
              <a:ext cx="130133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156" name="直接连接符 155"/>
            <p:cNvCxnSpPr/>
            <p:nvPr/>
          </p:nvCxnSpPr>
          <p:spPr>
            <a:xfrm>
              <a:off x="4399851" y="5979971"/>
              <a:ext cx="130133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157" name="直接连接符 156"/>
            <p:cNvCxnSpPr/>
            <p:nvPr/>
          </p:nvCxnSpPr>
          <p:spPr>
            <a:xfrm>
              <a:off x="4397227" y="6116863"/>
              <a:ext cx="130133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158" name="直接连接符 157"/>
            <p:cNvCxnSpPr/>
            <p:nvPr/>
          </p:nvCxnSpPr>
          <p:spPr>
            <a:xfrm>
              <a:off x="4561408" y="5146540"/>
              <a:ext cx="130133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159" name="直接连接符 158"/>
            <p:cNvCxnSpPr/>
            <p:nvPr/>
          </p:nvCxnSpPr>
          <p:spPr>
            <a:xfrm>
              <a:off x="4563908" y="5266387"/>
              <a:ext cx="130133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160" name="直接连接符 159"/>
            <p:cNvCxnSpPr/>
            <p:nvPr/>
          </p:nvCxnSpPr>
          <p:spPr>
            <a:xfrm>
              <a:off x="4563908" y="5350729"/>
              <a:ext cx="130133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161" name="直接连接符 160"/>
            <p:cNvCxnSpPr/>
            <p:nvPr/>
          </p:nvCxnSpPr>
          <p:spPr>
            <a:xfrm>
              <a:off x="4563908" y="5463842"/>
              <a:ext cx="130133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162" name="直接连接符 161"/>
            <p:cNvCxnSpPr/>
            <p:nvPr/>
          </p:nvCxnSpPr>
          <p:spPr>
            <a:xfrm>
              <a:off x="4563908" y="5555222"/>
              <a:ext cx="130133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163" name="直接连接符 162"/>
            <p:cNvCxnSpPr/>
            <p:nvPr/>
          </p:nvCxnSpPr>
          <p:spPr>
            <a:xfrm>
              <a:off x="4561408" y="5893291"/>
              <a:ext cx="130133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164" name="直接连接符 163"/>
            <p:cNvCxnSpPr/>
            <p:nvPr/>
          </p:nvCxnSpPr>
          <p:spPr>
            <a:xfrm>
              <a:off x="4561408" y="5977631"/>
              <a:ext cx="130133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165" name="直接连接符 164"/>
            <p:cNvCxnSpPr/>
            <p:nvPr/>
          </p:nvCxnSpPr>
          <p:spPr>
            <a:xfrm>
              <a:off x="4563908" y="5678244"/>
              <a:ext cx="130133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166" name="直接连接符 165"/>
            <p:cNvCxnSpPr/>
            <p:nvPr/>
          </p:nvCxnSpPr>
          <p:spPr>
            <a:xfrm>
              <a:off x="4563908" y="5759064"/>
              <a:ext cx="130133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167" name="直接连接符 166"/>
            <p:cNvCxnSpPr/>
            <p:nvPr/>
          </p:nvCxnSpPr>
          <p:spPr>
            <a:xfrm>
              <a:off x="4563908" y="6117020"/>
              <a:ext cx="130133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168" name="直接连接符 167"/>
            <p:cNvCxnSpPr/>
            <p:nvPr/>
          </p:nvCxnSpPr>
          <p:spPr>
            <a:xfrm>
              <a:off x="4563908" y="6321684"/>
              <a:ext cx="130133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sp>
          <p:nvSpPr>
            <p:cNvPr id="169" name="任意多边形 168"/>
            <p:cNvSpPr/>
            <p:nvPr/>
          </p:nvSpPr>
          <p:spPr>
            <a:xfrm>
              <a:off x="1313488" y="6127116"/>
              <a:ext cx="261100" cy="158396"/>
            </a:xfrm>
            <a:custGeom>
              <a:avLst/>
              <a:gdLst>
                <a:gd name="connsiteX0" fmla="*/ 0 w 541726"/>
                <a:gd name="connsiteY0" fmla="*/ 82550 h 285750"/>
                <a:gd name="connsiteX1" fmla="*/ 31750 w 541726"/>
                <a:gd name="connsiteY1" fmla="*/ 31750 h 285750"/>
                <a:gd name="connsiteX2" fmla="*/ 76200 w 541726"/>
                <a:gd name="connsiteY2" fmla="*/ 19050 h 285750"/>
                <a:gd name="connsiteX3" fmla="*/ 95250 w 541726"/>
                <a:gd name="connsiteY3" fmla="*/ 12700 h 285750"/>
                <a:gd name="connsiteX4" fmla="*/ 139700 w 541726"/>
                <a:gd name="connsiteY4" fmla="*/ 0 h 285750"/>
                <a:gd name="connsiteX5" fmla="*/ 215900 w 541726"/>
                <a:gd name="connsiteY5" fmla="*/ 6350 h 285750"/>
                <a:gd name="connsiteX6" fmla="*/ 234950 w 541726"/>
                <a:gd name="connsiteY6" fmla="*/ 12700 h 285750"/>
                <a:gd name="connsiteX7" fmla="*/ 273050 w 541726"/>
                <a:gd name="connsiteY7" fmla="*/ 38100 h 285750"/>
                <a:gd name="connsiteX8" fmla="*/ 298450 w 541726"/>
                <a:gd name="connsiteY8" fmla="*/ 76200 h 285750"/>
                <a:gd name="connsiteX9" fmla="*/ 311150 w 541726"/>
                <a:gd name="connsiteY9" fmla="*/ 95250 h 285750"/>
                <a:gd name="connsiteX10" fmla="*/ 374650 w 541726"/>
                <a:gd name="connsiteY10" fmla="*/ 76200 h 285750"/>
                <a:gd name="connsiteX11" fmla="*/ 463550 w 541726"/>
                <a:gd name="connsiteY11" fmla="*/ 95250 h 285750"/>
                <a:gd name="connsiteX12" fmla="*/ 482600 w 541726"/>
                <a:gd name="connsiteY12" fmla="*/ 107950 h 285750"/>
                <a:gd name="connsiteX13" fmla="*/ 514350 w 541726"/>
                <a:gd name="connsiteY13" fmla="*/ 139700 h 285750"/>
                <a:gd name="connsiteX14" fmla="*/ 527050 w 541726"/>
                <a:gd name="connsiteY14" fmla="*/ 158750 h 285750"/>
                <a:gd name="connsiteX15" fmla="*/ 539750 w 541726"/>
                <a:gd name="connsiteY15" fmla="*/ 28575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41726" h="285750">
                  <a:moveTo>
                    <a:pt x="0" y="82550"/>
                  </a:moveTo>
                  <a:cubicBezTo>
                    <a:pt x="9779" y="58103"/>
                    <a:pt x="9569" y="46537"/>
                    <a:pt x="31750" y="31750"/>
                  </a:cubicBezTo>
                  <a:cubicBezTo>
                    <a:pt x="37459" y="27944"/>
                    <a:pt x="72495" y="20108"/>
                    <a:pt x="76200" y="19050"/>
                  </a:cubicBezTo>
                  <a:cubicBezTo>
                    <a:pt x="82636" y="17211"/>
                    <a:pt x="88814" y="14539"/>
                    <a:pt x="95250" y="12700"/>
                  </a:cubicBezTo>
                  <a:cubicBezTo>
                    <a:pt x="151064" y="-3247"/>
                    <a:pt x="94025" y="15225"/>
                    <a:pt x="139700" y="0"/>
                  </a:cubicBezTo>
                  <a:cubicBezTo>
                    <a:pt x="165100" y="2117"/>
                    <a:pt x="190636" y="2981"/>
                    <a:pt x="215900" y="6350"/>
                  </a:cubicBezTo>
                  <a:cubicBezTo>
                    <a:pt x="222535" y="7235"/>
                    <a:pt x="229381" y="8987"/>
                    <a:pt x="234950" y="12700"/>
                  </a:cubicBezTo>
                  <a:cubicBezTo>
                    <a:pt x="282516" y="44411"/>
                    <a:pt x="227754" y="23001"/>
                    <a:pt x="273050" y="38100"/>
                  </a:cubicBezTo>
                  <a:lnTo>
                    <a:pt x="298450" y="76200"/>
                  </a:lnTo>
                  <a:lnTo>
                    <a:pt x="311150" y="95250"/>
                  </a:lnTo>
                  <a:cubicBezTo>
                    <a:pt x="357529" y="79790"/>
                    <a:pt x="336263" y="85797"/>
                    <a:pt x="374650" y="76200"/>
                  </a:cubicBezTo>
                  <a:cubicBezTo>
                    <a:pt x="396146" y="78887"/>
                    <a:pt x="442669" y="81330"/>
                    <a:pt x="463550" y="95250"/>
                  </a:cubicBezTo>
                  <a:lnTo>
                    <a:pt x="482600" y="107950"/>
                  </a:lnTo>
                  <a:cubicBezTo>
                    <a:pt x="516467" y="158750"/>
                    <a:pt x="472017" y="97367"/>
                    <a:pt x="514350" y="139700"/>
                  </a:cubicBezTo>
                  <a:cubicBezTo>
                    <a:pt x="519746" y="145096"/>
                    <a:pt x="523950" y="151776"/>
                    <a:pt x="527050" y="158750"/>
                  </a:cubicBezTo>
                  <a:cubicBezTo>
                    <a:pt x="549121" y="208409"/>
                    <a:pt x="539750" y="220105"/>
                    <a:pt x="539750" y="285750"/>
                  </a:cubicBezTo>
                </a:path>
              </a:pathLst>
            </a:cu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 smtClean="0">
                <a:solidFill>
                  <a:srgbClr val="942484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70" name="任意多边形 169"/>
            <p:cNvSpPr/>
            <p:nvPr/>
          </p:nvSpPr>
          <p:spPr>
            <a:xfrm rot="3575368">
              <a:off x="1675215" y="6083282"/>
              <a:ext cx="174452" cy="82590"/>
            </a:xfrm>
            <a:custGeom>
              <a:avLst/>
              <a:gdLst>
                <a:gd name="connsiteX0" fmla="*/ 0 w 361950"/>
                <a:gd name="connsiteY0" fmla="*/ 148993 h 148993"/>
                <a:gd name="connsiteX1" fmla="*/ 6350 w 361950"/>
                <a:gd name="connsiteY1" fmla="*/ 104543 h 148993"/>
                <a:gd name="connsiteX2" fmla="*/ 12700 w 361950"/>
                <a:gd name="connsiteY2" fmla="*/ 85493 h 148993"/>
                <a:gd name="connsiteX3" fmla="*/ 57150 w 361950"/>
                <a:gd name="connsiteY3" fmla="*/ 72793 h 148993"/>
                <a:gd name="connsiteX4" fmla="*/ 114300 w 361950"/>
                <a:gd name="connsiteY4" fmla="*/ 79143 h 148993"/>
                <a:gd name="connsiteX5" fmla="*/ 133350 w 361950"/>
                <a:gd name="connsiteY5" fmla="*/ 91843 h 148993"/>
                <a:gd name="connsiteX6" fmla="*/ 165100 w 361950"/>
                <a:gd name="connsiteY6" fmla="*/ 34693 h 148993"/>
                <a:gd name="connsiteX7" fmla="*/ 184150 w 361950"/>
                <a:gd name="connsiteY7" fmla="*/ 21993 h 148993"/>
                <a:gd name="connsiteX8" fmla="*/ 196850 w 361950"/>
                <a:gd name="connsiteY8" fmla="*/ 2943 h 148993"/>
                <a:gd name="connsiteX9" fmla="*/ 311150 w 361950"/>
                <a:gd name="connsiteY9" fmla="*/ 15643 h 148993"/>
                <a:gd name="connsiteX10" fmla="*/ 330200 w 361950"/>
                <a:gd name="connsiteY10" fmla="*/ 34693 h 148993"/>
                <a:gd name="connsiteX11" fmla="*/ 349250 w 361950"/>
                <a:gd name="connsiteY11" fmla="*/ 47393 h 148993"/>
                <a:gd name="connsiteX12" fmla="*/ 361950 w 361950"/>
                <a:gd name="connsiteY12" fmla="*/ 66443 h 1489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61950" h="148993">
                  <a:moveTo>
                    <a:pt x="0" y="148993"/>
                  </a:moveTo>
                  <a:cubicBezTo>
                    <a:pt x="2117" y="134176"/>
                    <a:pt x="3415" y="119219"/>
                    <a:pt x="6350" y="104543"/>
                  </a:cubicBezTo>
                  <a:cubicBezTo>
                    <a:pt x="7663" y="97979"/>
                    <a:pt x="7967" y="90226"/>
                    <a:pt x="12700" y="85493"/>
                  </a:cubicBezTo>
                  <a:cubicBezTo>
                    <a:pt x="15737" y="82456"/>
                    <a:pt x="56930" y="72848"/>
                    <a:pt x="57150" y="72793"/>
                  </a:cubicBezTo>
                  <a:cubicBezTo>
                    <a:pt x="76200" y="74910"/>
                    <a:pt x="95705" y="74494"/>
                    <a:pt x="114300" y="79143"/>
                  </a:cubicBezTo>
                  <a:cubicBezTo>
                    <a:pt x="121704" y="80994"/>
                    <a:pt x="126724" y="95629"/>
                    <a:pt x="133350" y="91843"/>
                  </a:cubicBezTo>
                  <a:cubicBezTo>
                    <a:pt x="188354" y="60412"/>
                    <a:pt x="142569" y="62856"/>
                    <a:pt x="165100" y="34693"/>
                  </a:cubicBezTo>
                  <a:cubicBezTo>
                    <a:pt x="169868" y="28734"/>
                    <a:pt x="177800" y="26226"/>
                    <a:pt x="184150" y="21993"/>
                  </a:cubicBezTo>
                  <a:cubicBezTo>
                    <a:pt x="188383" y="15643"/>
                    <a:pt x="189271" y="3835"/>
                    <a:pt x="196850" y="2943"/>
                  </a:cubicBezTo>
                  <a:cubicBezTo>
                    <a:pt x="257121" y="-4148"/>
                    <a:pt x="270675" y="2151"/>
                    <a:pt x="311150" y="15643"/>
                  </a:cubicBezTo>
                  <a:cubicBezTo>
                    <a:pt x="317500" y="21993"/>
                    <a:pt x="323301" y="28944"/>
                    <a:pt x="330200" y="34693"/>
                  </a:cubicBezTo>
                  <a:cubicBezTo>
                    <a:pt x="336063" y="39579"/>
                    <a:pt x="344482" y="41434"/>
                    <a:pt x="349250" y="47393"/>
                  </a:cubicBezTo>
                  <a:cubicBezTo>
                    <a:pt x="366096" y="68451"/>
                    <a:pt x="345799" y="66443"/>
                    <a:pt x="361950" y="66443"/>
                  </a:cubicBezTo>
                </a:path>
              </a:pathLst>
            </a:cu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 smtClean="0">
                <a:solidFill>
                  <a:srgbClr val="942484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71" name="任意多边形 170"/>
            <p:cNvSpPr/>
            <p:nvPr/>
          </p:nvSpPr>
          <p:spPr>
            <a:xfrm rot="15300635">
              <a:off x="1779008" y="6230161"/>
              <a:ext cx="198935" cy="274553"/>
            </a:xfrm>
            <a:custGeom>
              <a:avLst/>
              <a:gdLst>
                <a:gd name="connsiteX0" fmla="*/ 361950 w 412750"/>
                <a:gd name="connsiteY0" fmla="*/ 0 h 495300"/>
                <a:gd name="connsiteX1" fmla="*/ 381000 w 412750"/>
                <a:gd name="connsiteY1" fmla="*/ 31750 h 495300"/>
                <a:gd name="connsiteX2" fmla="*/ 393700 w 412750"/>
                <a:gd name="connsiteY2" fmla="*/ 50800 h 495300"/>
                <a:gd name="connsiteX3" fmla="*/ 406400 w 412750"/>
                <a:gd name="connsiteY3" fmla="*/ 88900 h 495300"/>
                <a:gd name="connsiteX4" fmla="*/ 412750 w 412750"/>
                <a:gd name="connsiteY4" fmla="*/ 107950 h 495300"/>
                <a:gd name="connsiteX5" fmla="*/ 406400 w 412750"/>
                <a:gd name="connsiteY5" fmla="*/ 158750 h 495300"/>
                <a:gd name="connsiteX6" fmla="*/ 381000 w 412750"/>
                <a:gd name="connsiteY6" fmla="*/ 222250 h 495300"/>
                <a:gd name="connsiteX7" fmla="*/ 336550 w 412750"/>
                <a:gd name="connsiteY7" fmla="*/ 266700 h 495300"/>
                <a:gd name="connsiteX8" fmla="*/ 323850 w 412750"/>
                <a:gd name="connsiteY8" fmla="*/ 285750 h 495300"/>
                <a:gd name="connsiteX9" fmla="*/ 304800 w 412750"/>
                <a:gd name="connsiteY9" fmla="*/ 292100 h 495300"/>
                <a:gd name="connsiteX10" fmla="*/ 279400 w 412750"/>
                <a:gd name="connsiteY10" fmla="*/ 304800 h 495300"/>
                <a:gd name="connsiteX11" fmla="*/ 228600 w 412750"/>
                <a:gd name="connsiteY11" fmla="*/ 317500 h 495300"/>
                <a:gd name="connsiteX12" fmla="*/ 203200 w 412750"/>
                <a:gd name="connsiteY12" fmla="*/ 323850 h 495300"/>
                <a:gd name="connsiteX13" fmla="*/ 139700 w 412750"/>
                <a:gd name="connsiteY13" fmla="*/ 330200 h 495300"/>
                <a:gd name="connsiteX14" fmla="*/ 127000 w 412750"/>
                <a:gd name="connsiteY14" fmla="*/ 412750 h 495300"/>
                <a:gd name="connsiteX15" fmla="*/ 114300 w 412750"/>
                <a:gd name="connsiteY15" fmla="*/ 431800 h 495300"/>
                <a:gd name="connsiteX16" fmla="*/ 57150 w 412750"/>
                <a:gd name="connsiteY16" fmla="*/ 482600 h 495300"/>
                <a:gd name="connsiteX17" fmla="*/ 19050 w 412750"/>
                <a:gd name="connsiteY17" fmla="*/ 495300 h 495300"/>
                <a:gd name="connsiteX18" fmla="*/ 0 w 412750"/>
                <a:gd name="connsiteY18" fmla="*/ 49530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412750" h="495300">
                  <a:moveTo>
                    <a:pt x="361950" y="0"/>
                  </a:moveTo>
                  <a:cubicBezTo>
                    <a:pt x="368300" y="10583"/>
                    <a:pt x="374459" y="21284"/>
                    <a:pt x="381000" y="31750"/>
                  </a:cubicBezTo>
                  <a:cubicBezTo>
                    <a:pt x="385045" y="38222"/>
                    <a:pt x="390600" y="43826"/>
                    <a:pt x="393700" y="50800"/>
                  </a:cubicBezTo>
                  <a:cubicBezTo>
                    <a:pt x="399137" y="63033"/>
                    <a:pt x="402167" y="76200"/>
                    <a:pt x="406400" y="88900"/>
                  </a:cubicBezTo>
                  <a:lnTo>
                    <a:pt x="412750" y="107950"/>
                  </a:lnTo>
                  <a:cubicBezTo>
                    <a:pt x="410633" y="124883"/>
                    <a:pt x="409976" y="142064"/>
                    <a:pt x="406400" y="158750"/>
                  </a:cubicBezTo>
                  <a:cubicBezTo>
                    <a:pt x="402362" y="177596"/>
                    <a:pt x="391446" y="204841"/>
                    <a:pt x="381000" y="222250"/>
                  </a:cubicBezTo>
                  <a:cubicBezTo>
                    <a:pt x="355526" y="264706"/>
                    <a:pt x="368484" y="256055"/>
                    <a:pt x="336550" y="266700"/>
                  </a:cubicBezTo>
                  <a:cubicBezTo>
                    <a:pt x="332317" y="273050"/>
                    <a:pt x="329809" y="280982"/>
                    <a:pt x="323850" y="285750"/>
                  </a:cubicBezTo>
                  <a:cubicBezTo>
                    <a:pt x="318623" y="289931"/>
                    <a:pt x="310952" y="289463"/>
                    <a:pt x="304800" y="292100"/>
                  </a:cubicBezTo>
                  <a:cubicBezTo>
                    <a:pt x="296099" y="295829"/>
                    <a:pt x="288380" y="301807"/>
                    <a:pt x="279400" y="304800"/>
                  </a:cubicBezTo>
                  <a:cubicBezTo>
                    <a:pt x="262841" y="310320"/>
                    <a:pt x="245533" y="313267"/>
                    <a:pt x="228600" y="317500"/>
                  </a:cubicBezTo>
                  <a:cubicBezTo>
                    <a:pt x="220133" y="319617"/>
                    <a:pt x="211884" y="322982"/>
                    <a:pt x="203200" y="323850"/>
                  </a:cubicBezTo>
                  <a:lnTo>
                    <a:pt x="139700" y="330200"/>
                  </a:lnTo>
                  <a:cubicBezTo>
                    <a:pt x="137879" y="348412"/>
                    <a:pt x="138442" y="389865"/>
                    <a:pt x="127000" y="412750"/>
                  </a:cubicBezTo>
                  <a:cubicBezTo>
                    <a:pt x="123587" y="419576"/>
                    <a:pt x="119370" y="426096"/>
                    <a:pt x="114300" y="431800"/>
                  </a:cubicBezTo>
                  <a:cubicBezTo>
                    <a:pt x="104916" y="442357"/>
                    <a:pt x="76649" y="473934"/>
                    <a:pt x="57150" y="482600"/>
                  </a:cubicBezTo>
                  <a:cubicBezTo>
                    <a:pt x="44917" y="488037"/>
                    <a:pt x="32437" y="495300"/>
                    <a:pt x="19050" y="495300"/>
                  </a:cubicBezTo>
                  <a:lnTo>
                    <a:pt x="0" y="495300"/>
                  </a:lnTo>
                </a:path>
              </a:pathLst>
            </a:cu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 smtClean="0">
                <a:solidFill>
                  <a:srgbClr val="942484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72" name="任意多边形 171"/>
            <p:cNvSpPr/>
            <p:nvPr/>
          </p:nvSpPr>
          <p:spPr>
            <a:xfrm>
              <a:off x="2944717" y="6238960"/>
              <a:ext cx="428733" cy="256953"/>
            </a:xfrm>
            <a:custGeom>
              <a:avLst/>
              <a:gdLst>
                <a:gd name="connsiteX0" fmla="*/ 0 w 889532"/>
                <a:gd name="connsiteY0" fmla="*/ 88900 h 463550"/>
                <a:gd name="connsiteX1" fmla="*/ 6350 w 889532"/>
                <a:gd name="connsiteY1" fmla="*/ 57150 h 463550"/>
                <a:gd name="connsiteX2" fmla="*/ 44450 w 889532"/>
                <a:gd name="connsiteY2" fmla="*/ 31750 h 463550"/>
                <a:gd name="connsiteX3" fmla="*/ 63500 w 889532"/>
                <a:gd name="connsiteY3" fmla="*/ 19050 h 463550"/>
                <a:gd name="connsiteX4" fmla="*/ 139700 w 889532"/>
                <a:gd name="connsiteY4" fmla="*/ 0 h 463550"/>
                <a:gd name="connsiteX5" fmla="*/ 203200 w 889532"/>
                <a:gd name="connsiteY5" fmla="*/ 6350 h 463550"/>
                <a:gd name="connsiteX6" fmla="*/ 234950 w 889532"/>
                <a:gd name="connsiteY6" fmla="*/ 38100 h 463550"/>
                <a:gd name="connsiteX7" fmla="*/ 254000 w 889532"/>
                <a:gd name="connsiteY7" fmla="*/ 50800 h 463550"/>
                <a:gd name="connsiteX8" fmla="*/ 279400 w 889532"/>
                <a:gd name="connsiteY8" fmla="*/ 88900 h 463550"/>
                <a:gd name="connsiteX9" fmla="*/ 285750 w 889532"/>
                <a:gd name="connsiteY9" fmla="*/ 107950 h 463550"/>
                <a:gd name="connsiteX10" fmla="*/ 298450 w 889532"/>
                <a:gd name="connsiteY10" fmla="*/ 127000 h 463550"/>
                <a:gd name="connsiteX11" fmla="*/ 311150 w 889532"/>
                <a:gd name="connsiteY11" fmla="*/ 177800 h 463550"/>
                <a:gd name="connsiteX12" fmla="*/ 317500 w 889532"/>
                <a:gd name="connsiteY12" fmla="*/ 196850 h 463550"/>
                <a:gd name="connsiteX13" fmla="*/ 336550 w 889532"/>
                <a:gd name="connsiteY13" fmla="*/ 158750 h 463550"/>
                <a:gd name="connsiteX14" fmla="*/ 393700 w 889532"/>
                <a:gd name="connsiteY14" fmla="*/ 146050 h 463550"/>
                <a:gd name="connsiteX15" fmla="*/ 482600 w 889532"/>
                <a:gd name="connsiteY15" fmla="*/ 152400 h 463550"/>
                <a:gd name="connsiteX16" fmla="*/ 501650 w 889532"/>
                <a:gd name="connsiteY16" fmla="*/ 165100 h 463550"/>
                <a:gd name="connsiteX17" fmla="*/ 520700 w 889532"/>
                <a:gd name="connsiteY17" fmla="*/ 171450 h 463550"/>
                <a:gd name="connsiteX18" fmla="*/ 539750 w 889532"/>
                <a:gd name="connsiteY18" fmla="*/ 190500 h 463550"/>
                <a:gd name="connsiteX19" fmla="*/ 558800 w 889532"/>
                <a:gd name="connsiteY19" fmla="*/ 203200 h 463550"/>
                <a:gd name="connsiteX20" fmla="*/ 590550 w 889532"/>
                <a:gd name="connsiteY20" fmla="*/ 234950 h 463550"/>
                <a:gd name="connsiteX21" fmla="*/ 615950 w 889532"/>
                <a:gd name="connsiteY21" fmla="*/ 273050 h 463550"/>
                <a:gd name="connsiteX22" fmla="*/ 628650 w 889532"/>
                <a:gd name="connsiteY22" fmla="*/ 292100 h 463550"/>
                <a:gd name="connsiteX23" fmla="*/ 635000 w 889532"/>
                <a:gd name="connsiteY23" fmla="*/ 311150 h 463550"/>
                <a:gd name="connsiteX24" fmla="*/ 647700 w 889532"/>
                <a:gd name="connsiteY24" fmla="*/ 330200 h 463550"/>
                <a:gd name="connsiteX25" fmla="*/ 660400 w 889532"/>
                <a:gd name="connsiteY25" fmla="*/ 368300 h 463550"/>
                <a:gd name="connsiteX26" fmla="*/ 679450 w 889532"/>
                <a:gd name="connsiteY26" fmla="*/ 355600 h 463550"/>
                <a:gd name="connsiteX27" fmla="*/ 692150 w 889532"/>
                <a:gd name="connsiteY27" fmla="*/ 336550 h 463550"/>
                <a:gd name="connsiteX28" fmla="*/ 711200 w 889532"/>
                <a:gd name="connsiteY28" fmla="*/ 330200 h 463550"/>
                <a:gd name="connsiteX29" fmla="*/ 812800 w 889532"/>
                <a:gd name="connsiteY29" fmla="*/ 336550 h 463550"/>
                <a:gd name="connsiteX30" fmla="*/ 850900 w 889532"/>
                <a:gd name="connsiteY30" fmla="*/ 361950 h 463550"/>
                <a:gd name="connsiteX31" fmla="*/ 857250 w 889532"/>
                <a:gd name="connsiteY31" fmla="*/ 381000 h 463550"/>
                <a:gd name="connsiteX32" fmla="*/ 889000 w 889532"/>
                <a:gd name="connsiteY32" fmla="*/ 438150 h 463550"/>
                <a:gd name="connsiteX33" fmla="*/ 889000 w 889532"/>
                <a:gd name="connsiteY33" fmla="*/ 463550 h 463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889532" h="463550">
                  <a:moveTo>
                    <a:pt x="0" y="88900"/>
                  </a:moveTo>
                  <a:cubicBezTo>
                    <a:pt x="2117" y="78317"/>
                    <a:pt x="-276" y="65669"/>
                    <a:pt x="6350" y="57150"/>
                  </a:cubicBezTo>
                  <a:cubicBezTo>
                    <a:pt x="15721" y="45102"/>
                    <a:pt x="31750" y="40217"/>
                    <a:pt x="44450" y="31750"/>
                  </a:cubicBezTo>
                  <a:cubicBezTo>
                    <a:pt x="50800" y="27517"/>
                    <a:pt x="56260" y="21463"/>
                    <a:pt x="63500" y="19050"/>
                  </a:cubicBezTo>
                  <a:cubicBezTo>
                    <a:pt x="113814" y="2279"/>
                    <a:pt x="88395" y="8551"/>
                    <a:pt x="139700" y="0"/>
                  </a:cubicBezTo>
                  <a:cubicBezTo>
                    <a:pt x="160867" y="2117"/>
                    <a:pt x="182473" y="1567"/>
                    <a:pt x="203200" y="6350"/>
                  </a:cubicBezTo>
                  <a:cubicBezTo>
                    <a:pt x="225213" y="11430"/>
                    <a:pt x="221403" y="24553"/>
                    <a:pt x="234950" y="38100"/>
                  </a:cubicBezTo>
                  <a:cubicBezTo>
                    <a:pt x="240346" y="43496"/>
                    <a:pt x="247650" y="46567"/>
                    <a:pt x="254000" y="50800"/>
                  </a:cubicBezTo>
                  <a:cubicBezTo>
                    <a:pt x="269099" y="96096"/>
                    <a:pt x="247689" y="41334"/>
                    <a:pt x="279400" y="88900"/>
                  </a:cubicBezTo>
                  <a:cubicBezTo>
                    <a:pt x="283113" y="94469"/>
                    <a:pt x="282757" y="101963"/>
                    <a:pt x="285750" y="107950"/>
                  </a:cubicBezTo>
                  <a:cubicBezTo>
                    <a:pt x="289163" y="114776"/>
                    <a:pt x="295037" y="120174"/>
                    <a:pt x="298450" y="127000"/>
                  </a:cubicBezTo>
                  <a:cubicBezTo>
                    <a:pt x="305708" y="141515"/>
                    <a:pt x="307527" y="163309"/>
                    <a:pt x="311150" y="177800"/>
                  </a:cubicBezTo>
                  <a:cubicBezTo>
                    <a:pt x="312773" y="184294"/>
                    <a:pt x="315383" y="190500"/>
                    <a:pt x="317500" y="196850"/>
                  </a:cubicBezTo>
                  <a:cubicBezTo>
                    <a:pt x="321683" y="184301"/>
                    <a:pt x="325359" y="167702"/>
                    <a:pt x="336550" y="158750"/>
                  </a:cubicBezTo>
                  <a:cubicBezTo>
                    <a:pt x="344777" y="152168"/>
                    <a:pt x="393310" y="146115"/>
                    <a:pt x="393700" y="146050"/>
                  </a:cubicBezTo>
                  <a:cubicBezTo>
                    <a:pt x="423333" y="148167"/>
                    <a:pt x="453343" y="147237"/>
                    <a:pt x="482600" y="152400"/>
                  </a:cubicBezTo>
                  <a:cubicBezTo>
                    <a:pt x="490116" y="153726"/>
                    <a:pt x="494824" y="161687"/>
                    <a:pt x="501650" y="165100"/>
                  </a:cubicBezTo>
                  <a:cubicBezTo>
                    <a:pt x="507637" y="168093"/>
                    <a:pt x="514350" y="169333"/>
                    <a:pt x="520700" y="171450"/>
                  </a:cubicBezTo>
                  <a:cubicBezTo>
                    <a:pt x="527050" y="177800"/>
                    <a:pt x="532851" y="184751"/>
                    <a:pt x="539750" y="190500"/>
                  </a:cubicBezTo>
                  <a:cubicBezTo>
                    <a:pt x="545613" y="195386"/>
                    <a:pt x="553404" y="197804"/>
                    <a:pt x="558800" y="203200"/>
                  </a:cubicBezTo>
                  <a:cubicBezTo>
                    <a:pt x="601133" y="245533"/>
                    <a:pt x="539750" y="201083"/>
                    <a:pt x="590550" y="234950"/>
                  </a:cubicBezTo>
                  <a:lnTo>
                    <a:pt x="615950" y="273050"/>
                  </a:lnTo>
                  <a:cubicBezTo>
                    <a:pt x="620183" y="279400"/>
                    <a:pt x="626237" y="284860"/>
                    <a:pt x="628650" y="292100"/>
                  </a:cubicBezTo>
                  <a:cubicBezTo>
                    <a:pt x="630767" y="298450"/>
                    <a:pt x="632007" y="305163"/>
                    <a:pt x="635000" y="311150"/>
                  </a:cubicBezTo>
                  <a:cubicBezTo>
                    <a:pt x="638413" y="317976"/>
                    <a:pt x="644600" y="323226"/>
                    <a:pt x="647700" y="330200"/>
                  </a:cubicBezTo>
                  <a:cubicBezTo>
                    <a:pt x="653137" y="342433"/>
                    <a:pt x="660400" y="368300"/>
                    <a:pt x="660400" y="368300"/>
                  </a:cubicBezTo>
                  <a:cubicBezTo>
                    <a:pt x="666750" y="364067"/>
                    <a:pt x="674054" y="360996"/>
                    <a:pt x="679450" y="355600"/>
                  </a:cubicBezTo>
                  <a:cubicBezTo>
                    <a:pt x="684846" y="350204"/>
                    <a:pt x="686191" y="341318"/>
                    <a:pt x="692150" y="336550"/>
                  </a:cubicBezTo>
                  <a:cubicBezTo>
                    <a:pt x="697377" y="332369"/>
                    <a:pt x="704850" y="332317"/>
                    <a:pt x="711200" y="330200"/>
                  </a:cubicBezTo>
                  <a:cubicBezTo>
                    <a:pt x="745067" y="332317"/>
                    <a:pt x="779711" y="329030"/>
                    <a:pt x="812800" y="336550"/>
                  </a:cubicBezTo>
                  <a:cubicBezTo>
                    <a:pt x="827684" y="339933"/>
                    <a:pt x="850900" y="361950"/>
                    <a:pt x="850900" y="361950"/>
                  </a:cubicBezTo>
                  <a:cubicBezTo>
                    <a:pt x="853017" y="368300"/>
                    <a:pt x="853999" y="375149"/>
                    <a:pt x="857250" y="381000"/>
                  </a:cubicBezTo>
                  <a:cubicBezTo>
                    <a:pt x="868437" y="401137"/>
                    <a:pt x="885684" y="414939"/>
                    <a:pt x="889000" y="438150"/>
                  </a:cubicBezTo>
                  <a:cubicBezTo>
                    <a:pt x="890197" y="446532"/>
                    <a:pt x="889000" y="455083"/>
                    <a:pt x="889000" y="463550"/>
                  </a:cubicBezTo>
                </a:path>
              </a:pathLst>
            </a:cu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 smtClean="0">
                <a:solidFill>
                  <a:srgbClr val="942484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73" name="任意多边形 172"/>
            <p:cNvSpPr/>
            <p:nvPr/>
          </p:nvSpPr>
          <p:spPr>
            <a:xfrm>
              <a:off x="3443628" y="6419267"/>
              <a:ext cx="355024" cy="151356"/>
            </a:xfrm>
            <a:custGeom>
              <a:avLst/>
              <a:gdLst>
                <a:gd name="connsiteX0" fmla="*/ 0 w 736600"/>
                <a:gd name="connsiteY0" fmla="*/ 101600 h 273050"/>
                <a:gd name="connsiteX1" fmla="*/ 12700 w 736600"/>
                <a:gd name="connsiteY1" fmla="*/ 57150 h 273050"/>
                <a:gd name="connsiteX2" fmla="*/ 69850 w 736600"/>
                <a:gd name="connsiteY2" fmla="*/ 25400 h 273050"/>
                <a:gd name="connsiteX3" fmla="*/ 88900 w 736600"/>
                <a:gd name="connsiteY3" fmla="*/ 12700 h 273050"/>
                <a:gd name="connsiteX4" fmla="*/ 114300 w 736600"/>
                <a:gd name="connsiteY4" fmla="*/ 6350 h 273050"/>
                <a:gd name="connsiteX5" fmla="*/ 133350 w 736600"/>
                <a:gd name="connsiteY5" fmla="*/ 0 h 273050"/>
                <a:gd name="connsiteX6" fmla="*/ 241300 w 736600"/>
                <a:gd name="connsiteY6" fmla="*/ 19050 h 273050"/>
                <a:gd name="connsiteX7" fmla="*/ 260350 w 736600"/>
                <a:gd name="connsiteY7" fmla="*/ 31750 h 273050"/>
                <a:gd name="connsiteX8" fmla="*/ 273050 w 736600"/>
                <a:gd name="connsiteY8" fmla="*/ 50800 h 273050"/>
                <a:gd name="connsiteX9" fmla="*/ 292100 w 736600"/>
                <a:gd name="connsiteY9" fmla="*/ 69850 h 273050"/>
                <a:gd name="connsiteX10" fmla="*/ 298450 w 736600"/>
                <a:gd name="connsiteY10" fmla="*/ 95250 h 273050"/>
                <a:gd name="connsiteX11" fmla="*/ 311150 w 736600"/>
                <a:gd name="connsiteY11" fmla="*/ 114300 h 273050"/>
                <a:gd name="connsiteX12" fmla="*/ 342900 w 736600"/>
                <a:gd name="connsiteY12" fmla="*/ 88900 h 273050"/>
                <a:gd name="connsiteX13" fmla="*/ 361950 w 736600"/>
                <a:gd name="connsiteY13" fmla="*/ 82550 h 273050"/>
                <a:gd name="connsiteX14" fmla="*/ 381000 w 736600"/>
                <a:gd name="connsiteY14" fmla="*/ 69850 h 273050"/>
                <a:gd name="connsiteX15" fmla="*/ 425450 w 736600"/>
                <a:gd name="connsiteY15" fmla="*/ 57150 h 273050"/>
                <a:gd name="connsiteX16" fmla="*/ 558800 w 736600"/>
                <a:gd name="connsiteY16" fmla="*/ 63500 h 273050"/>
                <a:gd name="connsiteX17" fmla="*/ 615950 w 736600"/>
                <a:gd name="connsiteY17" fmla="*/ 95250 h 273050"/>
                <a:gd name="connsiteX18" fmla="*/ 641350 w 736600"/>
                <a:gd name="connsiteY18" fmla="*/ 107950 h 273050"/>
                <a:gd name="connsiteX19" fmla="*/ 673100 w 736600"/>
                <a:gd name="connsiteY19" fmla="*/ 139700 h 273050"/>
                <a:gd name="connsiteX20" fmla="*/ 692150 w 736600"/>
                <a:gd name="connsiteY20" fmla="*/ 177800 h 273050"/>
                <a:gd name="connsiteX21" fmla="*/ 717550 w 736600"/>
                <a:gd name="connsiteY21" fmla="*/ 215900 h 273050"/>
                <a:gd name="connsiteX22" fmla="*/ 730250 w 736600"/>
                <a:gd name="connsiteY22" fmla="*/ 254000 h 273050"/>
                <a:gd name="connsiteX23" fmla="*/ 736600 w 736600"/>
                <a:gd name="connsiteY23" fmla="*/ 273050 h 273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736600" h="273050">
                  <a:moveTo>
                    <a:pt x="0" y="101600"/>
                  </a:moveTo>
                  <a:cubicBezTo>
                    <a:pt x="4233" y="86783"/>
                    <a:pt x="3637" y="69612"/>
                    <a:pt x="12700" y="57150"/>
                  </a:cubicBezTo>
                  <a:cubicBezTo>
                    <a:pt x="35582" y="25687"/>
                    <a:pt x="45436" y="37607"/>
                    <a:pt x="69850" y="25400"/>
                  </a:cubicBezTo>
                  <a:cubicBezTo>
                    <a:pt x="76676" y="21987"/>
                    <a:pt x="81885" y="15706"/>
                    <a:pt x="88900" y="12700"/>
                  </a:cubicBezTo>
                  <a:cubicBezTo>
                    <a:pt x="96922" y="9262"/>
                    <a:pt x="105909" y="8748"/>
                    <a:pt x="114300" y="6350"/>
                  </a:cubicBezTo>
                  <a:cubicBezTo>
                    <a:pt x="120736" y="4511"/>
                    <a:pt x="127000" y="2117"/>
                    <a:pt x="133350" y="0"/>
                  </a:cubicBezTo>
                  <a:cubicBezTo>
                    <a:pt x="155584" y="2021"/>
                    <a:pt x="215919" y="2129"/>
                    <a:pt x="241300" y="19050"/>
                  </a:cubicBezTo>
                  <a:lnTo>
                    <a:pt x="260350" y="31750"/>
                  </a:lnTo>
                  <a:cubicBezTo>
                    <a:pt x="264583" y="38100"/>
                    <a:pt x="268164" y="44937"/>
                    <a:pt x="273050" y="50800"/>
                  </a:cubicBezTo>
                  <a:cubicBezTo>
                    <a:pt x="278799" y="57699"/>
                    <a:pt x="287645" y="62053"/>
                    <a:pt x="292100" y="69850"/>
                  </a:cubicBezTo>
                  <a:cubicBezTo>
                    <a:pt x="296430" y="77427"/>
                    <a:pt x="295012" y="87228"/>
                    <a:pt x="298450" y="95250"/>
                  </a:cubicBezTo>
                  <a:cubicBezTo>
                    <a:pt x="301456" y="102265"/>
                    <a:pt x="306917" y="107950"/>
                    <a:pt x="311150" y="114300"/>
                  </a:cubicBezTo>
                  <a:cubicBezTo>
                    <a:pt x="359033" y="98339"/>
                    <a:pt x="301868" y="121726"/>
                    <a:pt x="342900" y="88900"/>
                  </a:cubicBezTo>
                  <a:cubicBezTo>
                    <a:pt x="348127" y="84719"/>
                    <a:pt x="355963" y="85543"/>
                    <a:pt x="361950" y="82550"/>
                  </a:cubicBezTo>
                  <a:cubicBezTo>
                    <a:pt x="368776" y="79137"/>
                    <a:pt x="374174" y="73263"/>
                    <a:pt x="381000" y="69850"/>
                  </a:cubicBezTo>
                  <a:cubicBezTo>
                    <a:pt x="390110" y="65295"/>
                    <a:pt x="417312" y="59185"/>
                    <a:pt x="425450" y="57150"/>
                  </a:cubicBezTo>
                  <a:cubicBezTo>
                    <a:pt x="469900" y="59267"/>
                    <a:pt x="514453" y="59804"/>
                    <a:pt x="558800" y="63500"/>
                  </a:cubicBezTo>
                  <a:cubicBezTo>
                    <a:pt x="579872" y="65256"/>
                    <a:pt x="600689" y="87620"/>
                    <a:pt x="615950" y="95250"/>
                  </a:cubicBezTo>
                  <a:lnTo>
                    <a:pt x="641350" y="107950"/>
                  </a:lnTo>
                  <a:cubicBezTo>
                    <a:pt x="675217" y="158750"/>
                    <a:pt x="630767" y="97367"/>
                    <a:pt x="673100" y="139700"/>
                  </a:cubicBezTo>
                  <a:cubicBezTo>
                    <a:pt x="694243" y="160843"/>
                    <a:pt x="679238" y="154559"/>
                    <a:pt x="692150" y="177800"/>
                  </a:cubicBezTo>
                  <a:cubicBezTo>
                    <a:pt x="699563" y="191143"/>
                    <a:pt x="712723" y="201420"/>
                    <a:pt x="717550" y="215900"/>
                  </a:cubicBezTo>
                  <a:lnTo>
                    <a:pt x="730250" y="254000"/>
                  </a:lnTo>
                  <a:lnTo>
                    <a:pt x="736600" y="273050"/>
                  </a:lnTo>
                </a:path>
              </a:pathLst>
            </a:cu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 smtClean="0">
                <a:solidFill>
                  <a:srgbClr val="942484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74" name="任意多边形 173"/>
            <p:cNvSpPr/>
            <p:nvPr/>
          </p:nvSpPr>
          <p:spPr>
            <a:xfrm>
              <a:off x="3478824" y="6597402"/>
              <a:ext cx="73488" cy="153116"/>
            </a:xfrm>
            <a:custGeom>
              <a:avLst/>
              <a:gdLst>
                <a:gd name="connsiteX0" fmla="*/ 0 w 152473"/>
                <a:gd name="connsiteY0" fmla="*/ 0 h 276225"/>
                <a:gd name="connsiteX1" fmla="*/ 47625 w 152473"/>
                <a:gd name="connsiteY1" fmla="*/ 9525 h 276225"/>
                <a:gd name="connsiteX2" fmla="*/ 76200 w 152473"/>
                <a:gd name="connsiteY2" fmla="*/ 19050 h 276225"/>
                <a:gd name="connsiteX3" fmla="*/ 95250 w 152473"/>
                <a:gd name="connsiteY3" fmla="*/ 76200 h 276225"/>
                <a:gd name="connsiteX4" fmla="*/ 104775 w 152473"/>
                <a:gd name="connsiteY4" fmla="*/ 104775 h 276225"/>
                <a:gd name="connsiteX5" fmla="*/ 114300 w 152473"/>
                <a:gd name="connsiteY5" fmla="*/ 133350 h 276225"/>
                <a:gd name="connsiteX6" fmla="*/ 133350 w 152473"/>
                <a:gd name="connsiteY6" fmla="*/ 161925 h 276225"/>
                <a:gd name="connsiteX7" fmla="*/ 142875 w 152473"/>
                <a:gd name="connsiteY7" fmla="*/ 219075 h 276225"/>
                <a:gd name="connsiteX8" fmla="*/ 152400 w 152473"/>
                <a:gd name="connsiteY8" fmla="*/ 276225 h 276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2473" h="276225">
                  <a:moveTo>
                    <a:pt x="0" y="0"/>
                  </a:moveTo>
                  <a:cubicBezTo>
                    <a:pt x="15875" y="3175"/>
                    <a:pt x="31919" y="5598"/>
                    <a:pt x="47625" y="9525"/>
                  </a:cubicBezTo>
                  <a:cubicBezTo>
                    <a:pt x="57365" y="11960"/>
                    <a:pt x="70364" y="10880"/>
                    <a:pt x="76200" y="19050"/>
                  </a:cubicBezTo>
                  <a:cubicBezTo>
                    <a:pt x="87872" y="35390"/>
                    <a:pt x="88900" y="57150"/>
                    <a:pt x="95250" y="76200"/>
                  </a:cubicBezTo>
                  <a:lnTo>
                    <a:pt x="104775" y="104775"/>
                  </a:lnTo>
                  <a:cubicBezTo>
                    <a:pt x="107950" y="114300"/>
                    <a:pt x="108731" y="124996"/>
                    <a:pt x="114300" y="133350"/>
                  </a:cubicBezTo>
                  <a:lnTo>
                    <a:pt x="133350" y="161925"/>
                  </a:lnTo>
                  <a:cubicBezTo>
                    <a:pt x="136525" y="180975"/>
                    <a:pt x="139087" y="200137"/>
                    <a:pt x="142875" y="219075"/>
                  </a:cubicBezTo>
                  <a:cubicBezTo>
                    <a:pt x="153940" y="274401"/>
                    <a:pt x="152400" y="238717"/>
                    <a:pt x="152400" y="276225"/>
                  </a:cubicBezTo>
                </a:path>
              </a:pathLst>
            </a:cu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 smtClean="0">
                <a:solidFill>
                  <a:srgbClr val="942484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75" name="任意多边形 174"/>
            <p:cNvSpPr/>
            <p:nvPr/>
          </p:nvSpPr>
          <p:spPr>
            <a:xfrm>
              <a:off x="3327327" y="6639640"/>
              <a:ext cx="14333" cy="116157"/>
            </a:xfrm>
            <a:custGeom>
              <a:avLst/>
              <a:gdLst>
                <a:gd name="connsiteX0" fmla="*/ 0 w 29735"/>
                <a:gd name="connsiteY0" fmla="*/ 0 h 209550"/>
                <a:gd name="connsiteX1" fmla="*/ 19050 w 29735"/>
                <a:gd name="connsiteY1" fmla="*/ 47625 h 209550"/>
                <a:gd name="connsiteX2" fmla="*/ 28575 w 29735"/>
                <a:gd name="connsiteY2" fmla="*/ 76200 h 209550"/>
                <a:gd name="connsiteX3" fmla="*/ 28575 w 29735"/>
                <a:gd name="connsiteY3" fmla="*/ 209550 h 209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735" h="209550">
                  <a:moveTo>
                    <a:pt x="0" y="0"/>
                  </a:moveTo>
                  <a:cubicBezTo>
                    <a:pt x="6350" y="15875"/>
                    <a:pt x="13047" y="31616"/>
                    <a:pt x="19050" y="47625"/>
                  </a:cubicBezTo>
                  <a:cubicBezTo>
                    <a:pt x="22575" y="57026"/>
                    <a:pt x="27985" y="66177"/>
                    <a:pt x="28575" y="76200"/>
                  </a:cubicBezTo>
                  <a:cubicBezTo>
                    <a:pt x="31185" y="120573"/>
                    <a:pt x="28575" y="165100"/>
                    <a:pt x="28575" y="209550"/>
                  </a:cubicBezTo>
                </a:path>
              </a:pathLst>
            </a:cu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 smtClean="0">
                <a:solidFill>
                  <a:srgbClr val="942484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76" name="任意多边形 175"/>
            <p:cNvSpPr/>
            <p:nvPr/>
          </p:nvSpPr>
          <p:spPr>
            <a:xfrm>
              <a:off x="2600667" y="6591617"/>
              <a:ext cx="440719" cy="128727"/>
            </a:xfrm>
            <a:custGeom>
              <a:avLst/>
              <a:gdLst>
                <a:gd name="connsiteX0" fmla="*/ 0 w 914400"/>
                <a:gd name="connsiteY0" fmla="*/ 0 h 232228"/>
                <a:gd name="connsiteX1" fmla="*/ 29028 w 914400"/>
                <a:gd name="connsiteY1" fmla="*/ 72571 h 232228"/>
                <a:gd name="connsiteX2" fmla="*/ 116114 w 914400"/>
                <a:gd name="connsiteY2" fmla="*/ 145143 h 232228"/>
                <a:gd name="connsiteX3" fmla="*/ 203200 w 914400"/>
                <a:gd name="connsiteY3" fmla="*/ 174171 h 232228"/>
                <a:gd name="connsiteX4" fmla="*/ 420914 w 914400"/>
                <a:gd name="connsiteY4" fmla="*/ 159657 h 232228"/>
                <a:gd name="connsiteX5" fmla="*/ 464457 w 914400"/>
                <a:gd name="connsiteY5" fmla="*/ 130628 h 232228"/>
                <a:gd name="connsiteX6" fmla="*/ 508000 w 914400"/>
                <a:gd name="connsiteY6" fmla="*/ 116114 h 232228"/>
                <a:gd name="connsiteX7" fmla="*/ 551542 w 914400"/>
                <a:gd name="connsiteY7" fmla="*/ 130628 h 232228"/>
                <a:gd name="connsiteX8" fmla="*/ 638628 w 914400"/>
                <a:gd name="connsiteY8" fmla="*/ 188686 h 232228"/>
                <a:gd name="connsiteX9" fmla="*/ 740228 w 914400"/>
                <a:gd name="connsiteY9" fmla="*/ 217714 h 232228"/>
                <a:gd name="connsiteX10" fmla="*/ 783771 w 914400"/>
                <a:gd name="connsiteY10" fmla="*/ 232228 h 232228"/>
                <a:gd name="connsiteX11" fmla="*/ 914400 w 914400"/>
                <a:gd name="connsiteY11" fmla="*/ 203200 h 2322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914400" h="232228">
                  <a:moveTo>
                    <a:pt x="0" y="0"/>
                  </a:moveTo>
                  <a:cubicBezTo>
                    <a:pt x="9676" y="24190"/>
                    <a:pt x="15220" y="50477"/>
                    <a:pt x="29028" y="72571"/>
                  </a:cubicBezTo>
                  <a:cubicBezTo>
                    <a:pt x="42174" y="93604"/>
                    <a:pt x="91807" y="134340"/>
                    <a:pt x="116114" y="145143"/>
                  </a:cubicBezTo>
                  <a:cubicBezTo>
                    <a:pt x="144076" y="157570"/>
                    <a:pt x="203200" y="174171"/>
                    <a:pt x="203200" y="174171"/>
                  </a:cubicBezTo>
                  <a:cubicBezTo>
                    <a:pt x="275771" y="169333"/>
                    <a:pt x="349171" y="171614"/>
                    <a:pt x="420914" y="159657"/>
                  </a:cubicBezTo>
                  <a:cubicBezTo>
                    <a:pt x="438121" y="156789"/>
                    <a:pt x="448855" y="138429"/>
                    <a:pt x="464457" y="130628"/>
                  </a:cubicBezTo>
                  <a:cubicBezTo>
                    <a:pt x="478141" y="123786"/>
                    <a:pt x="493486" y="120952"/>
                    <a:pt x="508000" y="116114"/>
                  </a:cubicBezTo>
                  <a:cubicBezTo>
                    <a:pt x="522514" y="120952"/>
                    <a:pt x="538168" y="123198"/>
                    <a:pt x="551542" y="130628"/>
                  </a:cubicBezTo>
                  <a:cubicBezTo>
                    <a:pt x="582040" y="147571"/>
                    <a:pt x="605530" y="177654"/>
                    <a:pt x="638628" y="188686"/>
                  </a:cubicBezTo>
                  <a:cubicBezTo>
                    <a:pt x="743029" y="223486"/>
                    <a:pt x="612653" y="181265"/>
                    <a:pt x="740228" y="217714"/>
                  </a:cubicBezTo>
                  <a:cubicBezTo>
                    <a:pt x="754939" y="221917"/>
                    <a:pt x="769257" y="227390"/>
                    <a:pt x="783771" y="232228"/>
                  </a:cubicBezTo>
                  <a:cubicBezTo>
                    <a:pt x="896081" y="216184"/>
                    <a:pt x="854772" y="233013"/>
                    <a:pt x="914400" y="203200"/>
                  </a:cubicBezTo>
                </a:path>
              </a:pathLst>
            </a:cu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 smtClean="0">
                <a:solidFill>
                  <a:srgbClr val="942484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77" name="任意多边形 176"/>
            <p:cNvSpPr/>
            <p:nvPr/>
          </p:nvSpPr>
          <p:spPr>
            <a:xfrm>
              <a:off x="3097349" y="6551387"/>
              <a:ext cx="41974" cy="273548"/>
            </a:xfrm>
            <a:custGeom>
              <a:avLst/>
              <a:gdLst>
                <a:gd name="connsiteX0" fmla="*/ 0 w 87086"/>
                <a:gd name="connsiteY0" fmla="*/ 0 h 493486"/>
                <a:gd name="connsiteX1" fmla="*/ 43543 w 87086"/>
                <a:gd name="connsiteY1" fmla="*/ 72572 h 493486"/>
                <a:gd name="connsiteX2" fmla="*/ 72571 w 87086"/>
                <a:gd name="connsiteY2" fmla="*/ 188686 h 493486"/>
                <a:gd name="connsiteX3" fmla="*/ 87086 w 87086"/>
                <a:gd name="connsiteY3" fmla="*/ 493486 h 4934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7086" h="493486">
                  <a:moveTo>
                    <a:pt x="0" y="0"/>
                  </a:moveTo>
                  <a:cubicBezTo>
                    <a:pt x="14514" y="24191"/>
                    <a:pt x="33416" y="46241"/>
                    <a:pt x="43543" y="72572"/>
                  </a:cubicBezTo>
                  <a:cubicBezTo>
                    <a:pt x="57865" y="109809"/>
                    <a:pt x="72571" y="188686"/>
                    <a:pt x="72571" y="188686"/>
                  </a:cubicBezTo>
                  <a:cubicBezTo>
                    <a:pt x="87328" y="483804"/>
                    <a:pt x="87086" y="382089"/>
                    <a:pt x="87086" y="493486"/>
                  </a:cubicBezTo>
                </a:path>
              </a:pathLst>
            </a:cu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 smtClean="0">
                <a:solidFill>
                  <a:srgbClr val="942484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78" name="任意多边形 177"/>
            <p:cNvSpPr/>
            <p:nvPr/>
          </p:nvSpPr>
          <p:spPr>
            <a:xfrm>
              <a:off x="3020399" y="6615751"/>
              <a:ext cx="99331" cy="56349"/>
            </a:xfrm>
            <a:custGeom>
              <a:avLst/>
              <a:gdLst>
                <a:gd name="connsiteX0" fmla="*/ 0 w 206091"/>
                <a:gd name="connsiteY0" fmla="*/ 0 h 101656"/>
                <a:gd name="connsiteX1" fmla="*/ 159657 w 206091"/>
                <a:gd name="connsiteY1" fmla="*/ 72571 h 101656"/>
                <a:gd name="connsiteX2" fmla="*/ 188685 w 206091"/>
                <a:gd name="connsiteY2" fmla="*/ 101600 h 1016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6091" h="101656">
                  <a:moveTo>
                    <a:pt x="0" y="0"/>
                  </a:moveTo>
                  <a:cubicBezTo>
                    <a:pt x="106781" y="21356"/>
                    <a:pt x="52046" y="830"/>
                    <a:pt x="159657" y="72571"/>
                  </a:cubicBezTo>
                  <a:cubicBezTo>
                    <a:pt x="207226" y="104284"/>
                    <a:pt x="220644" y="101600"/>
                    <a:pt x="188685" y="101600"/>
                  </a:cubicBezTo>
                </a:path>
              </a:pathLst>
            </a:cu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 smtClean="0">
                <a:solidFill>
                  <a:srgbClr val="942484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79" name="任意多边形 178"/>
            <p:cNvSpPr/>
            <p:nvPr/>
          </p:nvSpPr>
          <p:spPr>
            <a:xfrm>
              <a:off x="3552059" y="6647933"/>
              <a:ext cx="48969" cy="40228"/>
            </a:xfrm>
            <a:custGeom>
              <a:avLst/>
              <a:gdLst>
                <a:gd name="connsiteX0" fmla="*/ 0 w 101600"/>
                <a:gd name="connsiteY0" fmla="*/ 72571 h 72571"/>
                <a:gd name="connsiteX1" fmla="*/ 101600 w 101600"/>
                <a:gd name="connsiteY1" fmla="*/ 0 h 725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1600" h="72571">
                  <a:moveTo>
                    <a:pt x="0" y="72571"/>
                  </a:moveTo>
                  <a:cubicBezTo>
                    <a:pt x="84306" y="21988"/>
                    <a:pt x="52624" y="48976"/>
                    <a:pt x="101600" y="0"/>
                  </a:cubicBezTo>
                </a:path>
              </a:pathLst>
            </a:cu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 smtClean="0">
                <a:solidFill>
                  <a:srgbClr val="942484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80" name="任意多边形 179"/>
            <p:cNvSpPr/>
            <p:nvPr/>
          </p:nvSpPr>
          <p:spPr>
            <a:xfrm>
              <a:off x="1712234" y="6503115"/>
              <a:ext cx="24676" cy="257457"/>
            </a:xfrm>
            <a:custGeom>
              <a:avLst/>
              <a:gdLst>
                <a:gd name="connsiteX0" fmla="*/ 29029 w 51199"/>
                <a:gd name="connsiteY0" fmla="*/ 0 h 464457"/>
                <a:gd name="connsiteX1" fmla="*/ 29029 w 51199"/>
                <a:gd name="connsiteY1" fmla="*/ 406400 h 464457"/>
                <a:gd name="connsiteX2" fmla="*/ 0 w 51199"/>
                <a:gd name="connsiteY2" fmla="*/ 464457 h 4644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1199" h="464457">
                  <a:moveTo>
                    <a:pt x="29029" y="0"/>
                  </a:moveTo>
                  <a:cubicBezTo>
                    <a:pt x="63469" y="172201"/>
                    <a:pt x="53273" y="91219"/>
                    <a:pt x="29029" y="406400"/>
                  </a:cubicBezTo>
                  <a:cubicBezTo>
                    <a:pt x="26249" y="442537"/>
                    <a:pt x="19118" y="445340"/>
                    <a:pt x="0" y="464457"/>
                  </a:cubicBezTo>
                </a:path>
              </a:pathLst>
            </a:cu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 smtClean="0">
                <a:solidFill>
                  <a:srgbClr val="942484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81" name="任意多边形 180"/>
            <p:cNvSpPr/>
            <p:nvPr/>
          </p:nvSpPr>
          <p:spPr>
            <a:xfrm rot="20792943">
              <a:off x="1792697" y="6551760"/>
              <a:ext cx="370763" cy="120684"/>
            </a:xfrm>
            <a:custGeom>
              <a:avLst/>
              <a:gdLst>
                <a:gd name="connsiteX0" fmla="*/ 0 w 769257"/>
                <a:gd name="connsiteY0" fmla="*/ 174172 h 217715"/>
                <a:gd name="connsiteX1" fmla="*/ 101600 w 769257"/>
                <a:gd name="connsiteY1" fmla="*/ 188686 h 217715"/>
                <a:gd name="connsiteX2" fmla="*/ 188685 w 769257"/>
                <a:gd name="connsiteY2" fmla="*/ 217715 h 217715"/>
                <a:gd name="connsiteX3" fmla="*/ 333828 w 769257"/>
                <a:gd name="connsiteY3" fmla="*/ 203200 h 217715"/>
                <a:gd name="connsiteX4" fmla="*/ 377371 w 769257"/>
                <a:gd name="connsiteY4" fmla="*/ 159658 h 217715"/>
                <a:gd name="connsiteX5" fmla="*/ 420914 w 769257"/>
                <a:gd name="connsiteY5" fmla="*/ 145143 h 217715"/>
                <a:gd name="connsiteX6" fmla="*/ 464457 w 769257"/>
                <a:gd name="connsiteY6" fmla="*/ 159658 h 217715"/>
                <a:gd name="connsiteX7" fmla="*/ 508000 w 769257"/>
                <a:gd name="connsiteY7" fmla="*/ 188686 h 217715"/>
                <a:gd name="connsiteX8" fmla="*/ 638628 w 769257"/>
                <a:gd name="connsiteY8" fmla="*/ 174172 h 217715"/>
                <a:gd name="connsiteX9" fmla="*/ 682171 w 769257"/>
                <a:gd name="connsiteY9" fmla="*/ 145143 h 217715"/>
                <a:gd name="connsiteX10" fmla="*/ 740228 w 769257"/>
                <a:gd name="connsiteY10" fmla="*/ 58058 h 217715"/>
                <a:gd name="connsiteX11" fmla="*/ 769257 w 769257"/>
                <a:gd name="connsiteY11" fmla="*/ 0 h 217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69257" h="217715">
                  <a:moveTo>
                    <a:pt x="0" y="174172"/>
                  </a:moveTo>
                  <a:cubicBezTo>
                    <a:pt x="33867" y="179010"/>
                    <a:pt x="68266" y="180993"/>
                    <a:pt x="101600" y="188686"/>
                  </a:cubicBezTo>
                  <a:cubicBezTo>
                    <a:pt x="131415" y="195566"/>
                    <a:pt x="188685" y="217715"/>
                    <a:pt x="188685" y="217715"/>
                  </a:cubicBezTo>
                  <a:cubicBezTo>
                    <a:pt x="237066" y="212877"/>
                    <a:pt x="287356" y="217499"/>
                    <a:pt x="333828" y="203200"/>
                  </a:cubicBezTo>
                  <a:cubicBezTo>
                    <a:pt x="353446" y="197164"/>
                    <a:pt x="360292" y="171044"/>
                    <a:pt x="377371" y="159658"/>
                  </a:cubicBezTo>
                  <a:cubicBezTo>
                    <a:pt x="390101" y="151171"/>
                    <a:pt x="406400" y="149981"/>
                    <a:pt x="420914" y="145143"/>
                  </a:cubicBezTo>
                  <a:cubicBezTo>
                    <a:pt x="435428" y="149981"/>
                    <a:pt x="450773" y="152816"/>
                    <a:pt x="464457" y="159658"/>
                  </a:cubicBezTo>
                  <a:cubicBezTo>
                    <a:pt x="480059" y="167459"/>
                    <a:pt x="490616" y="187237"/>
                    <a:pt x="508000" y="188686"/>
                  </a:cubicBezTo>
                  <a:cubicBezTo>
                    <a:pt x="551659" y="192324"/>
                    <a:pt x="595085" y="179010"/>
                    <a:pt x="638628" y="174172"/>
                  </a:cubicBezTo>
                  <a:cubicBezTo>
                    <a:pt x="653142" y="164496"/>
                    <a:pt x="670684" y="158271"/>
                    <a:pt x="682171" y="145143"/>
                  </a:cubicBezTo>
                  <a:cubicBezTo>
                    <a:pt x="705145" y="118887"/>
                    <a:pt x="740228" y="58058"/>
                    <a:pt x="740228" y="58058"/>
                  </a:cubicBezTo>
                  <a:cubicBezTo>
                    <a:pt x="756906" y="8024"/>
                    <a:pt x="743924" y="25333"/>
                    <a:pt x="769257" y="0"/>
                  </a:cubicBezTo>
                </a:path>
              </a:pathLst>
            </a:cu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 smtClean="0">
                <a:solidFill>
                  <a:srgbClr val="942484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82" name="任意多边形 181"/>
            <p:cNvSpPr/>
            <p:nvPr/>
          </p:nvSpPr>
          <p:spPr>
            <a:xfrm>
              <a:off x="2481743" y="6405176"/>
              <a:ext cx="251839" cy="88502"/>
            </a:xfrm>
            <a:custGeom>
              <a:avLst/>
              <a:gdLst>
                <a:gd name="connsiteX0" fmla="*/ 522514 w 522514"/>
                <a:gd name="connsiteY0" fmla="*/ 159657 h 159657"/>
                <a:gd name="connsiteX1" fmla="*/ 478971 w 522514"/>
                <a:gd name="connsiteY1" fmla="*/ 87086 h 159657"/>
                <a:gd name="connsiteX2" fmla="*/ 420914 w 522514"/>
                <a:gd name="connsiteY2" fmla="*/ 58057 h 159657"/>
                <a:gd name="connsiteX3" fmla="*/ 377371 w 522514"/>
                <a:gd name="connsiteY3" fmla="*/ 29029 h 159657"/>
                <a:gd name="connsiteX4" fmla="*/ 290285 w 522514"/>
                <a:gd name="connsiteY4" fmla="*/ 0 h 159657"/>
                <a:gd name="connsiteX5" fmla="*/ 130628 w 522514"/>
                <a:gd name="connsiteY5" fmla="*/ 14514 h 159657"/>
                <a:gd name="connsiteX6" fmla="*/ 43543 w 522514"/>
                <a:gd name="connsiteY6" fmla="*/ 72571 h 159657"/>
                <a:gd name="connsiteX7" fmla="*/ 0 w 522514"/>
                <a:gd name="connsiteY7" fmla="*/ 145143 h 1596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22514" h="159657">
                  <a:moveTo>
                    <a:pt x="522514" y="159657"/>
                  </a:moveTo>
                  <a:cubicBezTo>
                    <a:pt x="508000" y="135467"/>
                    <a:pt x="498919" y="107034"/>
                    <a:pt x="478971" y="87086"/>
                  </a:cubicBezTo>
                  <a:cubicBezTo>
                    <a:pt x="463672" y="71787"/>
                    <a:pt x="439700" y="68792"/>
                    <a:pt x="420914" y="58057"/>
                  </a:cubicBezTo>
                  <a:cubicBezTo>
                    <a:pt x="405768" y="49402"/>
                    <a:pt x="393311" y="36114"/>
                    <a:pt x="377371" y="29029"/>
                  </a:cubicBezTo>
                  <a:cubicBezTo>
                    <a:pt x="349409" y="16602"/>
                    <a:pt x="290285" y="0"/>
                    <a:pt x="290285" y="0"/>
                  </a:cubicBezTo>
                  <a:cubicBezTo>
                    <a:pt x="237066" y="4838"/>
                    <a:pt x="181895" y="-564"/>
                    <a:pt x="130628" y="14514"/>
                  </a:cubicBezTo>
                  <a:cubicBezTo>
                    <a:pt x="97158" y="24358"/>
                    <a:pt x="43543" y="72571"/>
                    <a:pt x="43543" y="72571"/>
                  </a:cubicBezTo>
                  <a:cubicBezTo>
                    <a:pt x="8513" y="125115"/>
                    <a:pt x="22315" y="100511"/>
                    <a:pt x="0" y="145143"/>
                  </a:cubicBezTo>
                </a:path>
              </a:pathLst>
            </a:cu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 smtClean="0">
                <a:solidFill>
                  <a:srgbClr val="942484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cxnSp>
          <p:nvCxnSpPr>
            <p:cNvPr id="183" name="直接连接符 182"/>
            <p:cNvCxnSpPr/>
            <p:nvPr/>
          </p:nvCxnSpPr>
          <p:spPr>
            <a:xfrm>
              <a:off x="4724515" y="5071253"/>
              <a:ext cx="0" cy="108000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184" name="直接连接符 183"/>
            <p:cNvCxnSpPr/>
            <p:nvPr/>
          </p:nvCxnSpPr>
          <p:spPr>
            <a:xfrm flipH="1">
              <a:off x="4690465" y="5069797"/>
              <a:ext cx="0" cy="108000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sp>
          <p:nvSpPr>
            <p:cNvPr id="185" name="任意多边形 184"/>
            <p:cNvSpPr/>
            <p:nvPr/>
          </p:nvSpPr>
          <p:spPr>
            <a:xfrm rot="18908045">
              <a:off x="1131832" y="6089935"/>
              <a:ext cx="251838" cy="88501"/>
            </a:xfrm>
            <a:custGeom>
              <a:avLst/>
              <a:gdLst>
                <a:gd name="connsiteX0" fmla="*/ 522514 w 522514"/>
                <a:gd name="connsiteY0" fmla="*/ 159657 h 159657"/>
                <a:gd name="connsiteX1" fmla="*/ 478971 w 522514"/>
                <a:gd name="connsiteY1" fmla="*/ 87086 h 159657"/>
                <a:gd name="connsiteX2" fmla="*/ 420914 w 522514"/>
                <a:gd name="connsiteY2" fmla="*/ 58057 h 159657"/>
                <a:gd name="connsiteX3" fmla="*/ 377371 w 522514"/>
                <a:gd name="connsiteY3" fmla="*/ 29029 h 159657"/>
                <a:gd name="connsiteX4" fmla="*/ 290285 w 522514"/>
                <a:gd name="connsiteY4" fmla="*/ 0 h 159657"/>
                <a:gd name="connsiteX5" fmla="*/ 130628 w 522514"/>
                <a:gd name="connsiteY5" fmla="*/ 14514 h 159657"/>
                <a:gd name="connsiteX6" fmla="*/ 43543 w 522514"/>
                <a:gd name="connsiteY6" fmla="*/ 72571 h 159657"/>
                <a:gd name="connsiteX7" fmla="*/ 0 w 522514"/>
                <a:gd name="connsiteY7" fmla="*/ 145143 h 1596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22514" h="159657">
                  <a:moveTo>
                    <a:pt x="522514" y="159657"/>
                  </a:moveTo>
                  <a:cubicBezTo>
                    <a:pt x="508000" y="135467"/>
                    <a:pt x="498919" y="107034"/>
                    <a:pt x="478971" y="87086"/>
                  </a:cubicBezTo>
                  <a:cubicBezTo>
                    <a:pt x="463672" y="71787"/>
                    <a:pt x="439700" y="68792"/>
                    <a:pt x="420914" y="58057"/>
                  </a:cubicBezTo>
                  <a:cubicBezTo>
                    <a:pt x="405768" y="49402"/>
                    <a:pt x="393311" y="36114"/>
                    <a:pt x="377371" y="29029"/>
                  </a:cubicBezTo>
                  <a:cubicBezTo>
                    <a:pt x="349409" y="16602"/>
                    <a:pt x="290285" y="0"/>
                    <a:pt x="290285" y="0"/>
                  </a:cubicBezTo>
                  <a:cubicBezTo>
                    <a:pt x="237066" y="4838"/>
                    <a:pt x="181895" y="-564"/>
                    <a:pt x="130628" y="14514"/>
                  </a:cubicBezTo>
                  <a:cubicBezTo>
                    <a:pt x="97158" y="24358"/>
                    <a:pt x="43543" y="72571"/>
                    <a:pt x="43543" y="72571"/>
                  </a:cubicBezTo>
                  <a:cubicBezTo>
                    <a:pt x="8513" y="125115"/>
                    <a:pt x="22315" y="100511"/>
                    <a:pt x="0" y="145143"/>
                  </a:cubicBezTo>
                </a:path>
              </a:pathLst>
            </a:cu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 smtClean="0">
                <a:solidFill>
                  <a:srgbClr val="942484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86" name="任意多边形 185"/>
            <p:cNvSpPr/>
            <p:nvPr/>
          </p:nvSpPr>
          <p:spPr>
            <a:xfrm>
              <a:off x="1371413" y="5978684"/>
              <a:ext cx="262193" cy="91769"/>
            </a:xfrm>
            <a:custGeom>
              <a:avLst/>
              <a:gdLst>
                <a:gd name="connsiteX0" fmla="*/ 0 w 142875"/>
                <a:gd name="connsiteY0" fmla="*/ 50007 h 50007"/>
                <a:gd name="connsiteX1" fmla="*/ 9525 w 142875"/>
                <a:gd name="connsiteY1" fmla="*/ 33338 h 50007"/>
                <a:gd name="connsiteX2" fmla="*/ 19050 w 142875"/>
                <a:gd name="connsiteY2" fmla="*/ 23813 h 50007"/>
                <a:gd name="connsiteX3" fmla="*/ 40481 w 142875"/>
                <a:gd name="connsiteY3" fmla="*/ 9525 h 50007"/>
                <a:gd name="connsiteX4" fmla="*/ 47625 w 142875"/>
                <a:gd name="connsiteY4" fmla="*/ 4763 h 50007"/>
                <a:gd name="connsiteX5" fmla="*/ 64293 w 142875"/>
                <a:gd name="connsiteY5" fmla="*/ 0 h 50007"/>
                <a:gd name="connsiteX6" fmla="*/ 104775 w 142875"/>
                <a:gd name="connsiteY6" fmla="*/ 2382 h 50007"/>
                <a:gd name="connsiteX7" fmla="*/ 119062 w 142875"/>
                <a:gd name="connsiteY7" fmla="*/ 7144 h 50007"/>
                <a:gd name="connsiteX8" fmla="*/ 123825 w 142875"/>
                <a:gd name="connsiteY8" fmla="*/ 14288 h 50007"/>
                <a:gd name="connsiteX9" fmla="*/ 140493 w 142875"/>
                <a:gd name="connsiteY9" fmla="*/ 33338 h 50007"/>
                <a:gd name="connsiteX10" fmla="*/ 142875 w 142875"/>
                <a:gd name="connsiteY10" fmla="*/ 40482 h 500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2875" h="50007">
                  <a:moveTo>
                    <a:pt x="0" y="50007"/>
                  </a:moveTo>
                  <a:cubicBezTo>
                    <a:pt x="5255" y="23730"/>
                    <a:pt x="-2622" y="48521"/>
                    <a:pt x="9525" y="33338"/>
                  </a:cubicBezTo>
                  <a:cubicBezTo>
                    <a:pt x="18762" y="21792"/>
                    <a:pt x="3463" y="29008"/>
                    <a:pt x="19050" y="23813"/>
                  </a:cubicBezTo>
                  <a:lnTo>
                    <a:pt x="40481" y="9525"/>
                  </a:lnTo>
                  <a:cubicBezTo>
                    <a:pt x="42862" y="7938"/>
                    <a:pt x="44849" y="5457"/>
                    <a:pt x="47625" y="4763"/>
                  </a:cubicBezTo>
                  <a:cubicBezTo>
                    <a:pt x="59585" y="1773"/>
                    <a:pt x="54045" y="3417"/>
                    <a:pt x="64293" y="0"/>
                  </a:cubicBezTo>
                  <a:cubicBezTo>
                    <a:pt x="77787" y="794"/>
                    <a:pt x="91371" y="634"/>
                    <a:pt x="104775" y="2382"/>
                  </a:cubicBezTo>
                  <a:cubicBezTo>
                    <a:pt x="109753" y="3031"/>
                    <a:pt x="119062" y="7144"/>
                    <a:pt x="119062" y="7144"/>
                  </a:cubicBezTo>
                  <a:cubicBezTo>
                    <a:pt x="120650" y="9525"/>
                    <a:pt x="121801" y="12264"/>
                    <a:pt x="123825" y="14288"/>
                  </a:cubicBezTo>
                  <a:cubicBezTo>
                    <a:pt x="133550" y="24013"/>
                    <a:pt x="133743" y="13093"/>
                    <a:pt x="140493" y="33338"/>
                  </a:cubicBezTo>
                  <a:lnTo>
                    <a:pt x="142875" y="40482"/>
                  </a:lnTo>
                </a:path>
              </a:pathLst>
            </a:cu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 smtClean="0">
                <a:solidFill>
                  <a:srgbClr val="942484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87" name="任意多边形 186"/>
            <p:cNvSpPr/>
            <p:nvPr/>
          </p:nvSpPr>
          <p:spPr>
            <a:xfrm>
              <a:off x="909927" y="6435607"/>
              <a:ext cx="441361" cy="209755"/>
            </a:xfrm>
            <a:custGeom>
              <a:avLst/>
              <a:gdLst>
                <a:gd name="connsiteX0" fmla="*/ 0 w 240507"/>
                <a:gd name="connsiteY0" fmla="*/ 0 h 114300"/>
                <a:gd name="connsiteX1" fmla="*/ 7144 w 240507"/>
                <a:gd name="connsiteY1" fmla="*/ 26194 h 114300"/>
                <a:gd name="connsiteX2" fmla="*/ 9525 w 240507"/>
                <a:gd name="connsiteY2" fmla="*/ 33337 h 114300"/>
                <a:gd name="connsiteX3" fmla="*/ 14288 w 240507"/>
                <a:gd name="connsiteY3" fmla="*/ 40481 h 114300"/>
                <a:gd name="connsiteX4" fmla="*/ 26194 w 240507"/>
                <a:gd name="connsiteY4" fmla="*/ 61912 h 114300"/>
                <a:gd name="connsiteX5" fmla="*/ 33338 w 240507"/>
                <a:gd name="connsiteY5" fmla="*/ 66675 h 114300"/>
                <a:gd name="connsiteX6" fmla="*/ 38100 w 240507"/>
                <a:gd name="connsiteY6" fmla="*/ 73819 h 114300"/>
                <a:gd name="connsiteX7" fmla="*/ 45244 w 240507"/>
                <a:gd name="connsiteY7" fmla="*/ 76200 h 114300"/>
                <a:gd name="connsiteX8" fmla="*/ 54769 w 240507"/>
                <a:gd name="connsiteY8" fmla="*/ 80962 h 114300"/>
                <a:gd name="connsiteX9" fmla="*/ 73819 w 240507"/>
                <a:gd name="connsiteY9" fmla="*/ 85725 h 114300"/>
                <a:gd name="connsiteX10" fmla="*/ 80963 w 240507"/>
                <a:gd name="connsiteY10" fmla="*/ 88106 h 114300"/>
                <a:gd name="connsiteX11" fmla="*/ 135732 w 240507"/>
                <a:gd name="connsiteY11" fmla="*/ 90487 h 114300"/>
                <a:gd name="connsiteX12" fmla="*/ 142875 w 240507"/>
                <a:gd name="connsiteY12" fmla="*/ 97631 h 114300"/>
                <a:gd name="connsiteX13" fmla="*/ 157163 w 240507"/>
                <a:gd name="connsiteY13" fmla="*/ 107156 h 114300"/>
                <a:gd name="connsiteX14" fmla="*/ 164307 w 240507"/>
                <a:gd name="connsiteY14" fmla="*/ 109537 h 114300"/>
                <a:gd name="connsiteX15" fmla="*/ 176213 w 240507"/>
                <a:gd name="connsiteY15" fmla="*/ 111919 h 114300"/>
                <a:gd name="connsiteX16" fmla="*/ 185738 w 240507"/>
                <a:gd name="connsiteY16" fmla="*/ 114300 h 114300"/>
                <a:gd name="connsiteX17" fmla="*/ 240507 w 240507"/>
                <a:gd name="connsiteY17" fmla="*/ 111919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40507" h="114300">
                  <a:moveTo>
                    <a:pt x="0" y="0"/>
                  </a:moveTo>
                  <a:cubicBezTo>
                    <a:pt x="3367" y="16827"/>
                    <a:pt x="1103" y="8068"/>
                    <a:pt x="7144" y="26194"/>
                  </a:cubicBezTo>
                  <a:cubicBezTo>
                    <a:pt x="7938" y="28575"/>
                    <a:pt x="8133" y="31249"/>
                    <a:pt x="9525" y="33337"/>
                  </a:cubicBezTo>
                  <a:lnTo>
                    <a:pt x="14288" y="40481"/>
                  </a:lnTo>
                  <a:cubicBezTo>
                    <a:pt x="16769" y="47926"/>
                    <a:pt x="19175" y="57232"/>
                    <a:pt x="26194" y="61912"/>
                  </a:cubicBezTo>
                  <a:lnTo>
                    <a:pt x="33338" y="66675"/>
                  </a:lnTo>
                  <a:cubicBezTo>
                    <a:pt x="34925" y="69056"/>
                    <a:pt x="35865" y="72031"/>
                    <a:pt x="38100" y="73819"/>
                  </a:cubicBezTo>
                  <a:cubicBezTo>
                    <a:pt x="40060" y="75387"/>
                    <a:pt x="42937" y="75211"/>
                    <a:pt x="45244" y="76200"/>
                  </a:cubicBezTo>
                  <a:cubicBezTo>
                    <a:pt x="48507" y="77598"/>
                    <a:pt x="51401" y="79839"/>
                    <a:pt x="54769" y="80962"/>
                  </a:cubicBezTo>
                  <a:cubicBezTo>
                    <a:pt x="60979" y="83032"/>
                    <a:pt x="67609" y="83655"/>
                    <a:pt x="73819" y="85725"/>
                  </a:cubicBezTo>
                  <a:cubicBezTo>
                    <a:pt x="76200" y="86519"/>
                    <a:pt x="78460" y="87914"/>
                    <a:pt x="80963" y="88106"/>
                  </a:cubicBezTo>
                  <a:cubicBezTo>
                    <a:pt x="99183" y="89507"/>
                    <a:pt x="117476" y="89693"/>
                    <a:pt x="135732" y="90487"/>
                  </a:cubicBezTo>
                  <a:cubicBezTo>
                    <a:pt x="138113" y="92868"/>
                    <a:pt x="140217" y="95564"/>
                    <a:pt x="142875" y="97631"/>
                  </a:cubicBezTo>
                  <a:cubicBezTo>
                    <a:pt x="147393" y="101145"/>
                    <a:pt x="151733" y="105346"/>
                    <a:pt x="157163" y="107156"/>
                  </a:cubicBezTo>
                  <a:cubicBezTo>
                    <a:pt x="159544" y="107950"/>
                    <a:pt x="161872" y="108928"/>
                    <a:pt x="164307" y="109537"/>
                  </a:cubicBezTo>
                  <a:cubicBezTo>
                    <a:pt x="168233" y="110519"/>
                    <a:pt x="172262" y="111041"/>
                    <a:pt x="176213" y="111919"/>
                  </a:cubicBezTo>
                  <a:cubicBezTo>
                    <a:pt x="179408" y="112629"/>
                    <a:pt x="182563" y="113506"/>
                    <a:pt x="185738" y="114300"/>
                  </a:cubicBezTo>
                  <a:cubicBezTo>
                    <a:pt x="203993" y="113470"/>
                    <a:pt x="222233" y="111919"/>
                    <a:pt x="240507" y="111919"/>
                  </a:cubicBezTo>
                </a:path>
              </a:pathLst>
            </a:cu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 smtClean="0">
                <a:solidFill>
                  <a:srgbClr val="942484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88" name="任意多边形 187"/>
            <p:cNvSpPr/>
            <p:nvPr/>
          </p:nvSpPr>
          <p:spPr>
            <a:xfrm>
              <a:off x="2062499" y="6158088"/>
              <a:ext cx="570999" cy="163142"/>
            </a:xfrm>
            <a:custGeom>
              <a:avLst/>
              <a:gdLst>
                <a:gd name="connsiteX0" fmla="*/ 0 w 311150"/>
                <a:gd name="connsiteY0" fmla="*/ 88900 h 88900"/>
                <a:gd name="connsiteX1" fmla="*/ 9525 w 311150"/>
                <a:gd name="connsiteY1" fmla="*/ 50800 h 88900"/>
                <a:gd name="connsiteX2" fmla="*/ 19050 w 311150"/>
                <a:gd name="connsiteY2" fmla="*/ 44450 h 88900"/>
                <a:gd name="connsiteX3" fmla="*/ 25400 w 311150"/>
                <a:gd name="connsiteY3" fmla="*/ 34925 h 88900"/>
                <a:gd name="connsiteX4" fmla="*/ 34925 w 311150"/>
                <a:gd name="connsiteY4" fmla="*/ 31750 h 88900"/>
                <a:gd name="connsiteX5" fmla="*/ 44450 w 311150"/>
                <a:gd name="connsiteY5" fmla="*/ 25400 h 88900"/>
                <a:gd name="connsiteX6" fmla="*/ 76200 w 311150"/>
                <a:gd name="connsiteY6" fmla="*/ 28575 h 88900"/>
                <a:gd name="connsiteX7" fmla="*/ 85725 w 311150"/>
                <a:gd name="connsiteY7" fmla="*/ 31750 h 88900"/>
                <a:gd name="connsiteX8" fmla="*/ 95250 w 311150"/>
                <a:gd name="connsiteY8" fmla="*/ 41275 h 88900"/>
                <a:gd name="connsiteX9" fmla="*/ 104775 w 311150"/>
                <a:gd name="connsiteY9" fmla="*/ 47625 h 88900"/>
                <a:gd name="connsiteX10" fmla="*/ 107950 w 311150"/>
                <a:gd name="connsiteY10" fmla="*/ 57150 h 88900"/>
                <a:gd name="connsiteX11" fmla="*/ 117475 w 311150"/>
                <a:gd name="connsiteY11" fmla="*/ 53975 h 88900"/>
                <a:gd name="connsiteX12" fmla="*/ 120650 w 311150"/>
                <a:gd name="connsiteY12" fmla="*/ 44450 h 88900"/>
                <a:gd name="connsiteX13" fmla="*/ 136525 w 311150"/>
                <a:gd name="connsiteY13" fmla="*/ 28575 h 88900"/>
                <a:gd name="connsiteX14" fmla="*/ 149225 w 311150"/>
                <a:gd name="connsiteY14" fmla="*/ 9525 h 88900"/>
                <a:gd name="connsiteX15" fmla="*/ 168275 w 311150"/>
                <a:gd name="connsiteY15" fmla="*/ 3175 h 88900"/>
                <a:gd name="connsiteX16" fmla="*/ 177800 w 311150"/>
                <a:gd name="connsiteY16" fmla="*/ 0 h 88900"/>
                <a:gd name="connsiteX17" fmla="*/ 244475 w 311150"/>
                <a:gd name="connsiteY17" fmla="*/ 6350 h 88900"/>
                <a:gd name="connsiteX18" fmla="*/ 254000 w 311150"/>
                <a:gd name="connsiteY18" fmla="*/ 9525 h 88900"/>
                <a:gd name="connsiteX19" fmla="*/ 263525 w 311150"/>
                <a:gd name="connsiteY19" fmla="*/ 15875 h 88900"/>
                <a:gd name="connsiteX20" fmla="*/ 269875 w 311150"/>
                <a:gd name="connsiteY20" fmla="*/ 25400 h 88900"/>
                <a:gd name="connsiteX21" fmla="*/ 288925 w 311150"/>
                <a:gd name="connsiteY21" fmla="*/ 41275 h 88900"/>
                <a:gd name="connsiteX22" fmla="*/ 304800 w 311150"/>
                <a:gd name="connsiteY22" fmla="*/ 60325 h 88900"/>
                <a:gd name="connsiteX23" fmla="*/ 311150 w 311150"/>
                <a:gd name="connsiteY23" fmla="*/ 76200 h 88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311150" h="88900">
                  <a:moveTo>
                    <a:pt x="0" y="88900"/>
                  </a:moveTo>
                  <a:cubicBezTo>
                    <a:pt x="1765" y="73013"/>
                    <a:pt x="-1412" y="61737"/>
                    <a:pt x="9525" y="50800"/>
                  </a:cubicBezTo>
                  <a:cubicBezTo>
                    <a:pt x="12223" y="48102"/>
                    <a:pt x="15875" y="46567"/>
                    <a:pt x="19050" y="44450"/>
                  </a:cubicBezTo>
                  <a:cubicBezTo>
                    <a:pt x="21167" y="41275"/>
                    <a:pt x="22420" y="37309"/>
                    <a:pt x="25400" y="34925"/>
                  </a:cubicBezTo>
                  <a:cubicBezTo>
                    <a:pt x="28013" y="32834"/>
                    <a:pt x="31932" y="33247"/>
                    <a:pt x="34925" y="31750"/>
                  </a:cubicBezTo>
                  <a:cubicBezTo>
                    <a:pt x="38338" y="30043"/>
                    <a:pt x="41275" y="27517"/>
                    <a:pt x="44450" y="25400"/>
                  </a:cubicBezTo>
                  <a:cubicBezTo>
                    <a:pt x="55033" y="26458"/>
                    <a:pt x="65688" y="26958"/>
                    <a:pt x="76200" y="28575"/>
                  </a:cubicBezTo>
                  <a:cubicBezTo>
                    <a:pt x="79508" y="29084"/>
                    <a:pt x="82940" y="29894"/>
                    <a:pt x="85725" y="31750"/>
                  </a:cubicBezTo>
                  <a:cubicBezTo>
                    <a:pt x="89461" y="34241"/>
                    <a:pt x="91801" y="38400"/>
                    <a:pt x="95250" y="41275"/>
                  </a:cubicBezTo>
                  <a:cubicBezTo>
                    <a:pt x="98181" y="43718"/>
                    <a:pt x="101600" y="45508"/>
                    <a:pt x="104775" y="47625"/>
                  </a:cubicBezTo>
                  <a:cubicBezTo>
                    <a:pt x="105833" y="50800"/>
                    <a:pt x="104957" y="55653"/>
                    <a:pt x="107950" y="57150"/>
                  </a:cubicBezTo>
                  <a:cubicBezTo>
                    <a:pt x="110943" y="58647"/>
                    <a:pt x="115108" y="56342"/>
                    <a:pt x="117475" y="53975"/>
                  </a:cubicBezTo>
                  <a:cubicBezTo>
                    <a:pt x="119842" y="51608"/>
                    <a:pt x="119153" y="47443"/>
                    <a:pt x="120650" y="44450"/>
                  </a:cubicBezTo>
                  <a:cubicBezTo>
                    <a:pt x="125942" y="33867"/>
                    <a:pt x="127000" y="34925"/>
                    <a:pt x="136525" y="28575"/>
                  </a:cubicBezTo>
                  <a:cubicBezTo>
                    <a:pt x="140758" y="22225"/>
                    <a:pt x="141985" y="11938"/>
                    <a:pt x="149225" y="9525"/>
                  </a:cubicBezTo>
                  <a:lnTo>
                    <a:pt x="168275" y="3175"/>
                  </a:lnTo>
                  <a:lnTo>
                    <a:pt x="177800" y="0"/>
                  </a:lnTo>
                  <a:cubicBezTo>
                    <a:pt x="216507" y="2277"/>
                    <a:pt x="219042" y="-917"/>
                    <a:pt x="244475" y="6350"/>
                  </a:cubicBezTo>
                  <a:cubicBezTo>
                    <a:pt x="247693" y="7269"/>
                    <a:pt x="251007" y="8028"/>
                    <a:pt x="254000" y="9525"/>
                  </a:cubicBezTo>
                  <a:cubicBezTo>
                    <a:pt x="257413" y="11232"/>
                    <a:pt x="260350" y="13758"/>
                    <a:pt x="263525" y="15875"/>
                  </a:cubicBezTo>
                  <a:cubicBezTo>
                    <a:pt x="265642" y="19050"/>
                    <a:pt x="267177" y="22702"/>
                    <a:pt x="269875" y="25400"/>
                  </a:cubicBezTo>
                  <a:cubicBezTo>
                    <a:pt x="294850" y="50375"/>
                    <a:pt x="262918" y="10067"/>
                    <a:pt x="288925" y="41275"/>
                  </a:cubicBezTo>
                  <a:cubicBezTo>
                    <a:pt x="311027" y="67797"/>
                    <a:pt x="276973" y="32498"/>
                    <a:pt x="304800" y="60325"/>
                  </a:cubicBezTo>
                  <a:cubicBezTo>
                    <a:pt x="308723" y="72095"/>
                    <a:pt x="306478" y="66857"/>
                    <a:pt x="311150" y="76200"/>
                  </a:cubicBezTo>
                </a:path>
              </a:pathLst>
            </a:cu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 smtClean="0">
                <a:solidFill>
                  <a:srgbClr val="942484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89" name="任意多边形 188"/>
            <p:cNvSpPr/>
            <p:nvPr/>
          </p:nvSpPr>
          <p:spPr>
            <a:xfrm>
              <a:off x="2119587" y="6398541"/>
              <a:ext cx="215581" cy="116530"/>
            </a:xfrm>
            <a:custGeom>
              <a:avLst/>
              <a:gdLst>
                <a:gd name="connsiteX0" fmla="*/ 0 w 117475"/>
                <a:gd name="connsiteY0" fmla="*/ 57150 h 63500"/>
                <a:gd name="connsiteX1" fmla="*/ 15875 w 117475"/>
                <a:gd name="connsiteY1" fmla="*/ 60325 h 63500"/>
                <a:gd name="connsiteX2" fmla="*/ 25400 w 117475"/>
                <a:gd name="connsiteY2" fmla="*/ 63500 h 63500"/>
                <a:gd name="connsiteX3" fmla="*/ 50800 w 117475"/>
                <a:gd name="connsiteY3" fmla="*/ 60325 h 63500"/>
                <a:gd name="connsiteX4" fmla="*/ 69850 w 117475"/>
                <a:gd name="connsiteY4" fmla="*/ 53975 h 63500"/>
                <a:gd name="connsiteX5" fmla="*/ 79375 w 117475"/>
                <a:gd name="connsiteY5" fmla="*/ 50800 h 63500"/>
                <a:gd name="connsiteX6" fmla="*/ 98425 w 117475"/>
                <a:gd name="connsiteY6" fmla="*/ 38100 h 63500"/>
                <a:gd name="connsiteX7" fmla="*/ 111125 w 117475"/>
                <a:gd name="connsiteY7" fmla="*/ 19050 h 63500"/>
                <a:gd name="connsiteX8" fmla="*/ 117475 w 117475"/>
                <a:gd name="connsiteY8" fmla="*/ 0 h 63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7475" h="63500">
                  <a:moveTo>
                    <a:pt x="0" y="57150"/>
                  </a:moveTo>
                  <a:cubicBezTo>
                    <a:pt x="5292" y="58208"/>
                    <a:pt x="10640" y="59016"/>
                    <a:pt x="15875" y="60325"/>
                  </a:cubicBezTo>
                  <a:cubicBezTo>
                    <a:pt x="19122" y="61137"/>
                    <a:pt x="22053" y="63500"/>
                    <a:pt x="25400" y="63500"/>
                  </a:cubicBezTo>
                  <a:cubicBezTo>
                    <a:pt x="33933" y="63500"/>
                    <a:pt x="42333" y="61383"/>
                    <a:pt x="50800" y="60325"/>
                  </a:cubicBezTo>
                  <a:lnTo>
                    <a:pt x="69850" y="53975"/>
                  </a:lnTo>
                  <a:cubicBezTo>
                    <a:pt x="73025" y="52917"/>
                    <a:pt x="76590" y="52656"/>
                    <a:pt x="79375" y="50800"/>
                  </a:cubicBezTo>
                  <a:lnTo>
                    <a:pt x="98425" y="38100"/>
                  </a:lnTo>
                  <a:cubicBezTo>
                    <a:pt x="102658" y="31750"/>
                    <a:pt x="108712" y="26290"/>
                    <a:pt x="111125" y="19050"/>
                  </a:cubicBezTo>
                  <a:lnTo>
                    <a:pt x="117475" y="0"/>
                  </a:lnTo>
                </a:path>
              </a:pathLst>
            </a:cu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 smtClean="0">
                <a:solidFill>
                  <a:srgbClr val="942484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cxnSp>
          <p:nvCxnSpPr>
            <p:cNvPr id="190" name="直接连接符 189"/>
            <p:cNvCxnSpPr/>
            <p:nvPr/>
          </p:nvCxnSpPr>
          <p:spPr>
            <a:xfrm>
              <a:off x="4398123" y="6322056"/>
              <a:ext cx="130134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191" name="直接连接符 190"/>
            <p:cNvCxnSpPr/>
            <p:nvPr/>
          </p:nvCxnSpPr>
          <p:spPr>
            <a:xfrm>
              <a:off x="4729443" y="6321854"/>
              <a:ext cx="118158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192" name="直接连接符 191"/>
            <p:cNvCxnSpPr/>
            <p:nvPr/>
          </p:nvCxnSpPr>
          <p:spPr>
            <a:xfrm>
              <a:off x="4075592" y="6320722"/>
              <a:ext cx="36000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193" name="直接连接符 192"/>
            <p:cNvCxnSpPr/>
            <p:nvPr/>
          </p:nvCxnSpPr>
          <p:spPr>
            <a:xfrm>
              <a:off x="4075592" y="6405551"/>
              <a:ext cx="36000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194" name="直接连接符 193"/>
            <p:cNvCxnSpPr/>
            <p:nvPr/>
          </p:nvCxnSpPr>
          <p:spPr>
            <a:xfrm>
              <a:off x="3561322" y="6394882"/>
              <a:ext cx="135074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195" name="直接连接符 194"/>
            <p:cNvCxnSpPr/>
            <p:nvPr/>
          </p:nvCxnSpPr>
          <p:spPr>
            <a:xfrm>
              <a:off x="4072097" y="6523265"/>
              <a:ext cx="36000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sp>
          <p:nvSpPr>
            <p:cNvPr id="196" name="任意多边形 195"/>
            <p:cNvSpPr/>
            <p:nvPr/>
          </p:nvSpPr>
          <p:spPr>
            <a:xfrm>
              <a:off x="1071358" y="6325563"/>
              <a:ext cx="212877" cy="79160"/>
            </a:xfrm>
            <a:custGeom>
              <a:avLst/>
              <a:gdLst>
                <a:gd name="connsiteX0" fmla="*/ 0 w 102394"/>
                <a:gd name="connsiteY0" fmla="*/ 38076 h 38076"/>
                <a:gd name="connsiteX1" fmla="*/ 9525 w 102394"/>
                <a:gd name="connsiteY1" fmla="*/ 26170 h 38076"/>
                <a:gd name="connsiteX2" fmla="*/ 14287 w 102394"/>
                <a:gd name="connsiteY2" fmla="*/ 19026 h 38076"/>
                <a:gd name="connsiteX3" fmla="*/ 35719 w 102394"/>
                <a:gd name="connsiteY3" fmla="*/ 7120 h 38076"/>
                <a:gd name="connsiteX4" fmla="*/ 78581 w 102394"/>
                <a:gd name="connsiteY4" fmla="*/ 4738 h 38076"/>
                <a:gd name="connsiteX5" fmla="*/ 92869 w 102394"/>
                <a:gd name="connsiteY5" fmla="*/ 9501 h 38076"/>
                <a:gd name="connsiteX6" fmla="*/ 95250 w 102394"/>
                <a:gd name="connsiteY6" fmla="*/ 16645 h 38076"/>
                <a:gd name="connsiteX7" fmla="*/ 102394 w 102394"/>
                <a:gd name="connsiteY7" fmla="*/ 23788 h 38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2394" h="38076">
                  <a:moveTo>
                    <a:pt x="0" y="38076"/>
                  </a:moveTo>
                  <a:cubicBezTo>
                    <a:pt x="3175" y="34107"/>
                    <a:pt x="6476" y="30236"/>
                    <a:pt x="9525" y="26170"/>
                  </a:cubicBezTo>
                  <a:cubicBezTo>
                    <a:pt x="11242" y="23880"/>
                    <a:pt x="12133" y="20911"/>
                    <a:pt x="14287" y="19026"/>
                  </a:cubicBezTo>
                  <a:cubicBezTo>
                    <a:pt x="24364" y="10208"/>
                    <a:pt x="25907" y="10390"/>
                    <a:pt x="35719" y="7120"/>
                  </a:cubicBezTo>
                  <a:cubicBezTo>
                    <a:pt x="51919" y="-3683"/>
                    <a:pt x="43637" y="-254"/>
                    <a:pt x="78581" y="4738"/>
                  </a:cubicBezTo>
                  <a:cubicBezTo>
                    <a:pt x="83551" y="5448"/>
                    <a:pt x="92869" y="9501"/>
                    <a:pt x="92869" y="9501"/>
                  </a:cubicBezTo>
                  <a:cubicBezTo>
                    <a:pt x="93663" y="11882"/>
                    <a:pt x="93858" y="14556"/>
                    <a:pt x="95250" y="16645"/>
                  </a:cubicBezTo>
                  <a:cubicBezTo>
                    <a:pt x="97118" y="19447"/>
                    <a:pt x="102394" y="23788"/>
                    <a:pt x="102394" y="23788"/>
                  </a:cubicBezTo>
                </a:path>
              </a:pathLst>
            </a:cu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 smtClean="0">
                <a:solidFill>
                  <a:srgbClr val="942484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97" name="任意多边形 196"/>
            <p:cNvSpPr/>
            <p:nvPr/>
          </p:nvSpPr>
          <p:spPr>
            <a:xfrm>
              <a:off x="543913" y="6199646"/>
              <a:ext cx="633884" cy="361393"/>
            </a:xfrm>
            <a:custGeom>
              <a:avLst/>
              <a:gdLst>
                <a:gd name="connsiteX0" fmla="*/ 304900 w 304900"/>
                <a:gd name="connsiteY0" fmla="*/ 21431 h 173831"/>
                <a:gd name="connsiteX1" fmla="*/ 292994 w 304900"/>
                <a:gd name="connsiteY1" fmla="*/ 14287 h 173831"/>
                <a:gd name="connsiteX2" fmla="*/ 278706 w 304900"/>
                <a:gd name="connsiteY2" fmla="*/ 4762 h 173831"/>
                <a:gd name="connsiteX3" fmla="*/ 264419 w 304900"/>
                <a:gd name="connsiteY3" fmla="*/ 0 h 173831"/>
                <a:gd name="connsiteX4" fmla="*/ 195362 w 304900"/>
                <a:gd name="connsiteY4" fmla="*/ 2381 h 173831"/>
                <a:gd name="connsiteX5" fmla="*/ 181075 w 304900"/>
                <a:gd name="connsiteY5" fmla="*/ 7144 h 173831"/>
                <a:gd name="connsiteX6" fmla="*/ 173931 w 304900"/>
                <a:gd name="connsiteY6" fmla="*/ 14287 h 173831"/>
                <a:gd name="connsiteX7" fmla="*/ 159644 w 304900"/>
                <a:gd name="connsiteY7" fmla="*/ 23812 h 173831"/>
                <a:gd name="connsiteX8" fmla="*/ 140594 w 304900"/>
                <a:gd name="connsiteY8" fmla="*/ 45244 h 173831"/>
                <a:gd name="connsiteX9" fmla="*/ 133450 w 304900"/>
                <a:gd name="connsiteY9" fmla="*/ 52387 h 173831"/>
                <a:gd name="connsiteX10" fmla="*/ 126306 w 304900"/>
                <a:gd name="connsiteY10" fmla="*/ 66675 h 173831"/>
                <a:gd name="connsiteX11" fmla="*/ 123925 w 304900"/>
                <a:gd name="connsiteY11" fmla="*/ 73819 h 173831"/>
                <a:gd name="connsiteX12" fmla="*/ 116781 w 304900"/>
                <a:gd name="connsiteY12" fmla="*/ 76200 h 173831"/>
                <a:gd name="connsiteX13" fmla="*/ 90587 w 304900"/>
                <a:gd name="connsiteY13" fmla="*/ 78581 h 173831"/>
                <a:gd name="connsiteX14" fmla="*/ 69156 w 304900"/>
                <a:gd name="connsiteY14" fmla="*/ 83344 h 173831"/>
                <a:gd name="connsiteX15" fmla="*/ 54869 w 304900"/>
                <a:gd name="connsiteY15" fmla="*/ 88106 h 173831"/>
                <a:gd name="connsiteX16" fmla="*/ 31056 w 304900"/>
                <a:gd name="connsiteY16" fmla="*/ 102394 h 173831"/>
                <a:gd name="connsiteX17" fmla="*/ 19150 w 304900"/>
                <a:gd name="connsiteY17" fmla="*/ 116681 h 173831"/>
                <a:gd name="connsiteX18" fmla="*/ 7244 w 304900"/>
                <a:gd name="connsiteY18" fmla="*/ 128587 h 173831"/>
                <a:gd name="connsiteX19" fmla="*/ 4862 w 304900"/>
                <a:gd name="connsiteY19" fmla="*/ 135731 h 173831"/>
                <a:gd name="connsiteX20" fmla="*/ 100 w 304900"/>
                <a:gd name="connsiteY20" fmla="*/ 142875 h 173831"/>
                <a:gd name="connsiteX21" fmla="*/ 2481 w 304900"/>
                <a:gd name="connsiteY21" fmla="*/ 173831 h 173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304900" h="173831">
                  <a:moveTo>
                    <a:pt x="304900" y="21431"/>
                  </a:moveTo>
                  <a:cubicBezTo>
                    <a:pt x="300931" y="19050"/>
                    <a:pt x="296899" y="16772"/>
                    <a:pt x="292994" y="14287"/>
                  </a:cubicBezTo>
                  <a:cubicBezTo>
                    <a:pt x="288165" y="11214"/>
                    <a:pt x="284136" y="6572"/>
                    <a:pt x="278706" y="4762"/>
                  </a:cubicBezTo>
                  <a:lnTo>
                    <a:pt x="264419" y="0"/>
                  </a:lnTo>
                  <a:cubicBezTo>
                    <a:pt x="241400" y="794"/>
                    <a:pt x="218311" y="414"/>
                    <a:pt x="195362" y="2381"/>
                  </a:cubicBezTo>
                  <a:cubicBezTo>
                    <a:pt x="190360" y="2810"/>
                    <a:pt x="181075" y="7144"/>
                    <a:pt x="181075" y="7144"/>
                  </a:cubicBezTo>
                  <a:cubicBezTo>
                    <a:pt x="178694" y="9525"/>
                    <a:pt x="176589" y="12220"/>
                    <a:pt x="173931" y="14287"/>
                  </a:cubicBezTo>
                  <a:cubicBezTo>
                    <a:pt x="169413" y="17801"/>
                    <a:pt x="159644" y="23812"/>
                    <a:pt x="159644" y="23812"/>
                  </a:cubicBezTo>
                  <a:cubicBezTo>
                    <a:pt x="151146" y="36558"/>
                    <a:pt x="156902" y="28936"/>
                    <a:pt x="140594" y="45244"/>
                  </a:cubicBezTo>
                  <a:lnTo>
                    <a:pt x="133450" y="52387"/>
                  </a:lnTo>
                  <a:cubicBezTo>
                    <a:pt x="127465" y="70343"/>
                    <a:pt x="135538" y="48210"/>
                    <a:pt x="126306" y="66675"/>
                  </a:cubicBezTo>
                  <a:cubicBezTo>
                    <a:pt x="125183" y="68920"/>
                    <a:pt x="125700" y="72044"/>
                    <a:pt x="123925" y="73819"/>
                  </a:cubicBezTo>
                  <a:cubicBezTo>
                    <a:pt x="122150" y="75594"/>
                    <a:pt x="119266" y="75845"/>
                    <a:pt x="116781" y="76200"/>
                  </a:cubicBezTo>
                  <a:cubicBezTo>
                    <a:pt x="108102" y="77440"/>
                    <a:pt x="99318" y="77787"/>
                    <a:pt x="90587" y="78581"/>
                  </a:cubicBezTo>
                  <a:cubicBezTo>
                    <a:pt x="83776" y="79943"/>
                    <a:pt x="75892" y="81323"/>
                    <a:pt x="69156" y="83344"/>
                  </a:cubicBezTo>
                  <a:cubicBezTo>
                    <a:pt x="64348" y="84787"/>
                    <a:pt x="54869" y="88106"/>
                    <a:pt x="54869" y="88106"/>
                  </a:cubicBezTo>
                  <a:cubicBezTo>
                    <a:pt x="37627" y="99600"/>
                    <a:pt x="45701" y="95071"/>
                    <a:pt x="31056" y="102394"/>
                  </a:cubicBezTo>
                  <a:cubicBezTo>
                    <a:pt x="19234" y="120127"/>
                    <a:pt x="34427" y="98349"/>
                    <a:pt x="19150" y="116681"/>
                  </a:cubicBezTo>
                  <a:cubicBezTo>
                    <a:pt x="9228" y="128587"/>
                    <a:pt x="20339" y="119857"/>
                    <a:pt x="7244" y="128587"/>
                  </a:cubicBezTo>
                  <a:cubicBezTo>
                    <a:pt x="6450" y="130968"/>
                    <a:pt x="5985" y="133486"/>
                    <a:pt x="4862" y="135731"/>
                  </a:cubicBezTo>
                  <a:cubicBezTo>
                    <a:pt x="3582" y="138291"/>
                    <a:pt x="290" y="140019"/>
                    <a:pt x="100" y="142875"/>
                  </a:cubicBezTo>
                  <a:cubicBezTo>
                    <a:pt x="-588" y="153201"/>
                    <a:pt x="2481" y="163482"/>
                    <a:pt x="2481" y="173831"/>
                  </a:cubicBezTo>
                </a:path>
              </a:pathLst>
            </a:cu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 smtClean="0">
                <a:solidFill>
                  <a:srgbClr val="942484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cxnSp>
          <p:nvCxnSpPr>
            <p:cNvPr id="198" name="直接连接符 197"/>
            <p:cNvCxnSpPr/>
            <p:nvPr/>
          </p:nvCxnSpPr>
          <p:spPr>
            <a:xfrm>
              <a:off x="2241625" y="5019544"/>
              <a:ext cx="381768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199" name="直接连接符 198"/>
            <p:cNvCxnSpPr/>
            <p:nvPr/>
          </p:nvCxnSpPr>
          <p:spPr>
            <a:xfrm>
              <a:off x="1472821" y="5021605"/>
              <a:ext cx="0" cy="963164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200" name="直接连接符 199"/>
            <p:cNvCxnSpPr/>
            <p:nvPr/>
          </p:nvCxnSpPr>
          <p:spPr>
            <a:xfrm>
              <a:off x="1472821" y="5019544"/>
              <a:ext cx="381768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201" name="直接连接符 200"/>
            <p:cNvCxnSpPr/>
            <p:nvPr/>
          </p:nvCxnSpPr>
          <p:spPr>
            <a:xfrm>
              <a:off x="1823156" y="5200910"/>
              <a:ext cx="0" cy="1087444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202" name="直接连接符 201"/>
            <p:cNvCxnSpPr/>
            <p:nvPr/>
          </p:nvCxnSpPr>
          <p:spPr>
            <a:xfrm>
              <a:off x="1854377" y="5081528"/>
              <a:ext cx="388373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203" name="直接连接符 202"/>
            <p:cNvCxnSpPr/>
            <p:nvPr/>
          </p:nvCxnSpPr>
          <p:spPr>
            <a:xfrm>
              <a:off x="1854589" y="5019530"/>
              <a:ext cx="0" cy="180205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204" name="直接连接符 203"/>
            <p:cNvCxnSpPr/>
            <p:nvPr/>
          </p:nvCxnSpPr>
          <p:spPr>
            <a:xfrm>
              <a:off x="2241625" y="5019530"/>
              <a:ext cx="0" cy="180205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205" name="直接连接符 204"/>
            <p:cNvCxnSpPr/>
            <p:nvPr/>
          </p:nvCxnSpPr>
          <p:spPr>
            <a:xfrm>
              <a:off x="3197407" y="4596619"/>
              <a:ext cx="0" cy="173991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206" name="直接连接符 205"/>
            <p:cNvCxnSpPr/>
            <p:nvPr/>
          </p:nvCxnSpPr>
          <p:spPr>
            <a:xfrm>
              <a:off x="1822772" y="5330525"/>
              <a:ext cx="453619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207" name="直接连接符 206"/>
            <p:cNvCxnSpPr/>
            <p:nvPr/>
          </p:nvCxnSpPr>
          <p:spPr>
            <a:xfrm>
              <a:off x="1820917" y="5199848"/>
              <a:ext cx="453619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208" name="直接连接符 207"/>
            <p:cNvCxnSpPr/>
            <p:nvPr/>
          </p:nvCxnSpPr>
          <p:spPr>
            <a:xfrm>
              <a:off x="1817292" y="5540586"/>
              <a:ext cx="453619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209" name="直接连接符 208"/>
            <p:cNvCxnSpPr/>
            <p:nvPr/>
          </p:nvCxnSpPr>
          <p:spPr>
            <a:xfrm>
              <a:off x="1820917" y="5438849"/>
              <a:ext cx="453619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210" name="直接连接符 209"/>
            <p:cNvCxnSpPr/>
            <p:nvPr/>
          </p:nvCxnSpPr>
          <p:spPr>
            <a:xfrm>
              <a:off x="1762379" y="5200765"/>
              <a:ext cx="0" cy="130493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211" name="直接连接符 210"/>
            <p:cNvCxnSpPr/>
            <p:nvPr/>
          </p:nvCxnSpPr>
          <p:spPr>
            <a:xfrm>
              <a:off x="1760324" y="5198267"/>
              <a:ext cx="62140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212" name="直接连接符 211"/>
            <p:cNvCxnSpPr/>
            <p:nvPr/>
          </p:nvCxnSpPr>
          <p:spPr>
            <a:xfrm>
              <a:off x="1762441" y="5329660"/>
              <a:ext cx="62140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213" name="直接连接符 212"/>
            <p:cNvCxnSpPr/>
            <p:nvPr/>
          </p:nvCxnSpPr>
          <p:spPr>
            <a:xfrm flipH="1">
              <a:off x="2333113" y="5200032"/>
              <a:ext cx="0" cy="130493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214" name="直接连接符 213"/>
            <p:cNvCxnSpPr/>
            <p:nvPr/>
          </p:nvCxnSpPr>
          <p:spPr>
            <a:xfrm flipH="1">
              <a:off x="2273028" y="5198697"/>
              <a:ext cx="62140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215" name="直接连接符 214"/>
            <p:cNvCxnSpPr/>
            <p:nvPr/>
          </p:nvCxnSpPr>
          <p:spPr>
            <a:xfrm flipH="1">
              <a:off x="2270911" y="5330090"/>
              <a:ext cx="62140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216" name="直接连接符 215"/>
            <p:cNvCxnSpPr/>
            <p:nvPr/>
          </p:nvCxnSpPr>
          <p:spPr>
            <a:xfrm>
              <a:off x="1762441" y="5439190"/>
              <a:ext cx="0" cy="10253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217" name="直接连接符 216"/>
            <p:cNvCxnSpPr/>
            <p:nvPr/>
          </p:nvCxnSpPr>
          <p:spPr>
            <a:xfrm>
              <a:off x="1760386" y="5438746"/>
              <a:ext cx="62140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218" name="直接连接符 217"/>
            <p:cNvCxnSpPr/>
            <p:nvPr/>
          </p:nvCxnSpPr>
          <p:spPr>
            <a:xfrm>
              <a:off x="1762503" y="5540256"/>
              <a:ext cx="62140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grpSp>
          <p:nvGrpSpPr>
            <p:cNvPr id="219" name="组合 218"/>
            <p:cNvGrpSpPr/>
            <p:nvPr/>
          </p:nvGrpSpPr>
          <p:grpSpPr>
            <a:xfrm flipH="1">
              <a:off x="2270715" y="5439337"/>
              <a:ext cx="64257" cy="102974"/>
              <a:chOff x="1414485" y="4980713"/>
              <a:chExt cx="74453" cy="119314"/>
            </a:xfrm>
            <a:noFill/>
          </p:grpSpPr>
          <p:cxnSp>
            <p:nvCxnSpPr>
              <p:cNvPr id="616" name="直接连接符 615"/>
              <p:cNvCxnSpPr/>
              <p:nvPr/>
            </p:nvCxnSpPr>
            <p:spPr>
              <a:xfrm>
                <a:off x="1416866" y="4981227"/>
                <a:ext cx="0" cy="118800"/>
              </a:xfrm>
              <a:prstGeom prst="line">
                <a:avLst/>
              </a:prstGeom>
              <a:grpFill/>
              <a:ln w="12700" cap="flat" cmpd="sng" algn="ctr">
                <a:solidFill>
                  <a:srgbClr val="942484"/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617" name="直接连接符 616"/>
              <p:cNvCxnSpPr/>
              <p:nvPr/>
            </p:nvCxnSpPr>
            <p:spPr>
              <a:xfrm>
                <a:off x="1414485" y="4980713"/>
                <a:ext cx="72000" cy="0"/>
              </a:xfrm>
              <a:prstGeom prst="line">
                <a:avLst/>
              </a:prstGeom>
              <a:grpFill/>
              <a:ln w="12700" cap="flat" cmpd="sng" algn="ctr">
                <a:solidFill>
                  <a:srgbClr val="942484"/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618" name="直接连接符 617"/>
              <p:cNvCxnSpPr/>
              <p:nvPr/>
            </p:nvCxnSpPr>
            <p:spPr>
              <a:xfrm>
                <a:off x="1416938" y="5098330"/>
                <a:ext cx="72000" cy="0"/>
              </a:xfrm>
              <a:prstGeom prst="line">
                <a:avLst/>
              </a:prstGeom>
              <a:grpFill/>
              <a:ln w="12700" cap="flat" cmpd="sng" algn="ctr">
                <a:solidFill>
                  <a:srgbClr val="942484"/>
                </a:solidFill>
                <a:prstDash val="solid"/>
                <a:miter lim="800000"/>
              </a:ln>
              <a:effectLst/>
            </p:spPr>
          </p:cxnSp>
        </p:grpSp>
        <p:cxnSp>
          <p:nvCxnSpPr>
            <p:cNvPr id="220" name="直接连接符 219"/>
            <p:cNvCxnSpPr/>
            <p:nvPr/>
          </p:nvCxnSpPr>
          <p:spPr>
            <a:xfrm>
              <a:off x="1944706" y="5331403"/>
              <a:ext cx="0" cy="108744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221" name="直接连接符 220"/>
            <p:cNvCxnSpPr/>
            <p:nvPr/>
          </p:nvCxnSpPr>
          <p:spPr>
            <a:xfrm>
              <a:off x="1944706" y="5542656"/>
              <a:ext cx="0" cy="838885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222" name="直接连接符 221"/>
            <p:cNvCxnSpPr/>
            <p:nvPr/>
          </p:nvCxnSpPr>
          <p:spPr>
            <a:xfrm>
              <a:off x="2147750" y="5542306"/>
              <a:ext cx="0" cy="668001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223" name="直接连接符 222"/>
            <p:cNvCxnSpPr/>
            <p:nvPr/>
          </p:nvCxnSpPr>
          <p:spPr>
            <a:xfrm>
              <a:off x="2109912" y="5542714"/>
              <a:ext cx="0" cy="683536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224" name="直接连接符 223"/>
            <p:cNvCxnSpPr/>
            <p:nvPr/>
          </p:nvCxnSpPr>
          <p:spPr>
            <a:xfrm>
              <a:off x="1982873" y="5542653"/>
              <a:ext cx="0" cy="838885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225" name="直接连接符 224"/>
            <p:cNvCxnSpPr/>
            <p:nvPr/>
          </p:nvCxnSpPr>
          <p:spPr>
            <a:xfrm>
              <a:off x="1980819" y="5333763"/>
              <a:ext cx="0" cy="108744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226" name="直接连接符 225"/>
            <p:cNvCxnSpPr/>
            <p:nvPr/>
          </p:nvCxnSpPr>
          <p:spPr>
            <a:xfrm>
              <a:off x="2109912" y="5331036"/>
              <a:ext cx="0" cy="108744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227" name="直接连接符 226"/>
            <p:cNvCxnSpPr/>
            <p:nvPr/>
          </p:nvCxnSpPr>
          <p:spPr>
            <a:xfrm>
              <a:off x="2147617" y="5331036"/>
              <a:ext cx="0" cy="108744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228" name="直接连接符 227"/>
            <p:cNvCxnSpPr/>
            <p:nvPr/>
          </p:nvCxnSpPr>
          <p:spPr>
            <a:xfrm>
              <a:off x="1823925" y="5694920"/>
              <a:ext cx="121172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229" name="直接连接符 228"/>
            <p:cNvCxnSpPr/>
            <p:nvPr/>
          </p:nvCxnSpPr>
          <p:spPr>
            <a:xfrm>
              <a:off x="1983666" y="5694920"/>
              <a:ext cx="124279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230" name="直接连接符 229"/>
            <p:cNvCxnSpPr/>
            <p:nvPr/>
          </p:nvCxnSpPr>
          <p:spPr>
            <a:xfrm>
              <a:off x="2149801" y="5694920"/>
              <a:ext cx="124279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231" name="直接连接符 230"/>
            <p:cNvCxnSpPr/>
            <p:nvPr/>
          </p:nvCxnSpPr>
          <p:spPr>
            <a:xfrm>
              <a:off x="1825621" y="5822394"/>
              <a:ext cx="121172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232" name="直接连接符 231"/>
            <p:cNvCxnSpPr/>
            <p:nvPr/>
          </p:nvCxnSpPr>
          <p:spPr>
            <a:xfrm>
              <a:off x="1985362" y="5822394"/>
              <a:ext cx="124279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233" name="直接连接符 232"/>
            <p:cNvCxnSpPr/>
            <p:nvPr/>
          </p:nvCxnSpPr>
          <p:spPr>
            <a:xfrm>
              <a:off x="2151497" y="5822394"/>
              <a:ext cx="124279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234" name="直接连接符 233"/>
            <p:cNvCxnSpPr/>
            <p:nvPr/>
          </p:nvCxnSpPr>
          <p:spPr>
            <a:xfrm>
              <a:off x="1822463" y="5569683"/>
              <a:ext cx="121172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235" name="直接连接符 234"/>
            <p:cNvCxnSpPr/>
            <p:nvPr/>
          </p:nvCxnSpPr>
          <p:spPr>
            <a:xfrm>
              <a:off x="1982205" y="5569683"/>
              <a:ext cx="124279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236" name="直接连接符 235"/>
            <p:cNvCxnSpPr/>
            <p:nvPr/>
          </p:nvCxnSpPr>
          <p:spPr>
            <a:xfrm>
              <a:off x="2148340" y="5569683"/>
              <a:ext cx="124279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237" name="直接连接符 236"/>
            <p:cNvCxnSpPr/>
            <p:nvPr/>
          </p:nvCxnSpPr>
          <p:spPr>
            <a:xfrm>
              <a:off x="1821740" y="5943544"/>
              <a:ext cx="121172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238" name="直接连接符 237"/>
            <p:cNvCxnSpPr/>
            <p:nvPr/>
          </p:nvCxnSpPr>
          <p:spPr>
            <a:xfrm>
              <a:off x="1981481" y="5943544"/>
              <a:ext cx="124279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239" name="直接连接符 238"/>
            <p:cNvCxnSpPr/>
            <p:nvPr/>
          </p:nvCxnSpPr>
          <p:spPr>
            <a:xfrm>
              <a:off x="2147617" y="5943544"/>
              <a:ext cx="124279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240" name="直接连接符 239"/>
            <p:cNvCxnSpPr/>
            <p:nvPr/>
          </p:nvCxnSpPr>
          <p:spPr>
            <a:xfrm>
              <a:off x="1825495" y="6063836"/>
              <a:ext cx="121172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241" name="直接连接符 240"/>
            <p:cNvCxnSpPr/>
            <p:nvPr/>
          </p:nvCxnSpPr>
          <p:spPr>
            <a:xfrm>
              <a:off x="1985237" y="6063836"/>
              <a:ext cx="124279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242" name="直接连接符 241"/>
            <p:cNvCxnSpPr/>
            <p:nvPr/>
          </p:nvCxnSpPr>
          <p:spPr>
            <a:xfrm>
              <a:off x="2151372" y="6063836"/>
              <a:ext cx="124279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243" name="直接连接符 242"/>
            <p:cNvCxnSpPr/>
            <p:nvPr/>
          </p:nvCxnSpPr>
          <p:spPr>
            <a:xfrm>
              <a:off x="1822677" y="6191623"/>
              <a:ext cx="121172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244" name="直接连接符 243"/>
            <p:cNvCxnSpPr/>
            <p:nvPr/>
          </p:nvCxnSpPr>
          <p:spPr>
            <a:xfrm>
              <a:off x="1982418" y="6191623"/>
              <a:ext cx="124279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245" name="直接连接符 244"/>
            <p:cNvCxnSpPr/>
            <p:nvPr/>
          </p:nvCxnSpPr>
          <p:spPr>
            <a:xfrm>
              <a:off x="2148553" y="6192243"/>
              <a:ext cx="124279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246" name="直接连接符 245"/>
            <p:cNvCxnSpPr/>
            <p:nvPr/>
          </p:nvCxnSpPr>
          <p:spPr>
            <a:xfrm>
              <a:off x="1893523" y="6321230"/>
              <a:ext cx="52819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247" name="直接连接符 246"/>
            <p:cNvCxnSpPr/>
            <p:nvPr/>
          </p:nvCxnSpPr>
          <p:spPr>
            <a:xfrm>
              <a:off x="1980819" y="6321230"/>
              <a:ext cx="86995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248" name="直接连接符 247"/>
            <p:cNvCxnSpPr/>
            <p:nvPr/>
          </p:nvCxnSpPr>
          <p:spPr>
            <a:xfrm>
              <a:off x="3695267" y="5071902"/>
              <a:ext cx="0" cy="1382607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249" name="直接连接符 248"/>
            <p:cNvCxnSpPr/>
            <p:nvPr/>
          </p:nvCxnSpPr>
          <p:spPr>
            <a:xfrm>
              <a:off x="3731055" y="5070380"/>
              <a:ext cx="0" cy="1398142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250" name="直接连接符 249"/>
            <p:cNvCxnSpPr/>
            <p:nvPr/>
          </p:nvCxnSpPr>
          <p:spPr>
            <a:xfrm>
              <a:off x="3727214" y="5146658"/>
              <a:ext cx="135074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251" name="直接连接符 250"/>
            <p:cNvCxnSpPr/>
            <p:nvPr/>
          </p:nvCxnSpPr>
          <p:spPr>
            <a:xfrm>
              <a:off x="3731055" y="5264494"/>
              <a:ext cx="130133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252" name="直接连接符 251"/>
            <p:cNvCxnSpPr/>
            <p:nvPr/>
          </p:nvCxnSpPr>
          <p:spPr>
            <a:xfrm>
              <a:off x="3725231" y="5348972"/>
              <a:ext cx="135074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253" name="直接连接符 252"/>
            <p:cNvCxnSpPr/>
            <p:nvPr/>
          </p:nvCxnSpPr>
          <p:spPr>
            <a:xfrm>
              <a:off x="3727214" y="5461637"/>
              <a:ext cx="135074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254" name="直接连接符 253"/>
            <p:cNvCxnSpPr/>
            <p:nvPr/>
          </p:nvCxnSpPr>
          <p:spPr>
            <a:xfrm>
              <a:off x="3729890" y="5552822"/>
              <a:ext cx="135074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255" name="直接连接符 254"/>
            <p:cNvCxnSpPr/>
            <p:nvPr/>
          </p:nvCxnSpPr>
          <p:spPr>
            <a:xfrm>
              <a:off x="3729890" y="5676157"/>
              <a:ext cx="135074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256" name="直接连接符 255"/>
            <p:cNvCxnSpPr/>
            <p:nvPr/>
          </p:nvCxnSpPr>
          <p:spPr>
            <a:xfrm>
              <a:off x="3731055" y="5757320"/>
              <a:ext cx="135074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257" name="直接连接符 256"/>
            <p:cNvCxnSpPr/>
            <p:nvPr/>
          </p:nvCxnSpPr>
          <p:spPr>
            <a:xfrm>
              <a:off x="3727214" y="5891326"/>
              <a:ext cx="135074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258" name="直接连接符 257"/>
            <p:cNvCxnSpPr/>
            <p:nvPr/>
          </p:nvCxnSpPr>
          <p:spPr>
            <a:xfrm>
              <a:off x="3728084" y="5975804"/>
              <a:ext cx="130133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259" name="直接连接符 258"/>
            <p:cNvCxnSpPr/>
            <p:nvPr/>
          </p:nvCxnSpPr>
          <p:spPr>
            <a:xfrm>
              <a:off x="3731055" y="6114314"/>
              <a:ext cx="130133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260" name="直接连接符 259"/>
            <p:cNvCxnSpPr/>
            <p:nvPr/>
          </p:nvCxnSpPr>
          <p:spPr>
            <a:xfrm>
              <a:off x="3731207" y="6200866"/>
              <a:ext cx="135074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261" name="直接连接符 260"/>
            <p:cNvCxnSpPr/>
            <p:nvPr/>
          </p:nvCxnSpPr>
          <p:spPr>
            <a:xfrm>
              <a:off x="3727214" y="6322598"/>
              <a:ext cx="135074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262" name="直接连接符 261"/>
            <p:cNvCxnSpPr/>
            <p:nvPr/>
          </p:nvCxnSpPr>
          <p:spPr>
            <a:xfrm>
              <a:off x="3727213" y="6398497"/>
              <a:ext cx="135074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263" name="直接连接符 262"/>
            <p:cNvCxnSpPr/>
            <p:nvPr/>
          </p:nvCxnSpPr>
          <p:spPr>
            <a:xfrm>
              <a:off x="3864728" y="5072528"/>
              <a:ext cx="0" cy="1485137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264" name="直接连接符 263"/>
            <p:cNvCxnSpPr/>
            <p:nvPr/>
          </p:nvCxnSpPr>
          <p:spPr>
            <a:xfrm>
              <a:off x="3900515" y="5071006"/>
              <a:ext cx="0" cy="1491351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265" name="直接连接符 264"/>
            <p:cNvCxnSpPr/>
            <p:nvPr/>
          </p:nvCxnSpPr>
          <p:spPr>
            <a:xfrm>
              <a:off x="3896675" y="5147284"/>
              <a:ext cx="135074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266" name="直接连接符 265"/>
            <p:cNvCxnSpPr/>
            <p:nvPr/>
          </p:nvCxnSpPr>
          <p:spPr>
            <a:xfrm>
              <a:off x="3900515" y="5265119"/>
              <a:ext cx="130133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267" name="直接连接符 266"/>
            <p:cNvCxnSpPr/>
            <p:nvPr/>
          </p:nvCxnSpPr>
          <p:spPr>
            <a:xfrm>
              <a:off x="3894692" y="5349597"/>
              <a:ext cx="135074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268" name="直接连接符 267"/>
            <p:cNvCxnSpPr/>
            <p:nvPr/>
          </p:nvCxnSpPr>
          <p:spPr>
            <a:xfrm>
              <a:off x="3896675" y="5462263"/>
              <a:ext cx="135074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269" name="直接连接符 268"/>
            <p:cNvCxnSpPr/>
            <p:nvPr/>
          </p:nvCxnSpPr>
          <p:spPr>
            <a:xfrm>
              <a:off x="3899351" y="5553447"/>
              <a:ext cx="135074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270" name="直接连接符 269"/>
            <p:cNvCxnSpPr/>
            <p:nvPr/>
          </p:nvCxnSpPr>
          <p:spPr>
            <a:xfrm>
              <a:off x="3899351" y="5676782"/>
              <a:ext cx="135074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271" name="直接连接符 270"/>
            <p:cNvCxnSpPr/>
            <p:nvPr/>
          </p:nvCxnSpPr>
          <p:spPr>
            <a:xfrm>
              <a:off x="3900515" y="5757945"/>
              <a:ext cx="135074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272" name="直接连接符 271"/>
            <p:cNvCxnSpPr/>
            <p:nvPr/>
          </p:nvCxnSpPr>
          <p:spPr>
            <a:xfrm>
              <a:off x="3896675" y="5891951"/>
              <a:ext cx="135074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273" name="直接连接符 272"/>
            <p:cNvCxnSpPr/>
            <p:nvPr/>
          </p:nvCxnSpPr>
          <p:spPr>
            <a:xfrm>
              <a:off x="3897545" y="5976430"/>
              <a:ext cx="130133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274" name="直接连接符 273"/>
            <p:cNvCxnSpPr/>
            <p:nvPr/>
          </p:nvCxnSpPr>
          <p:spPr>
            <a:xfrm>
              <a:off x="3900515" y="6114939"/>
              <a:ext cx="130133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275" name="直接连接符 274"/>
            <p:cNvCxnSpPr/>
            <p:nvPr/>
          </p:nvCxnSpPr>
          <p:spPr>
            <a:xfrm>
              <a:off x="3900668" y="6199437"/>
              <a:ext cx="135074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276" name="直接连接符 275"/>
            <p:cNvCxnSpPr/>
            <p:nvPr/>
          </p:nvCxnSpPr>
          <p:spPr>
            <a:xfrm>
              <a:off x="3896675" y="6323224"/>
              <a:ext cx="135074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277" name="直接连接符 276"/>
            <p:cNvCxnSpPr/>
            <p:nvPr/>
          </p:nvCxnSpPr>
          <p:spPr>
            <a:xfrm>
              <a:off x="3896674" y="6399123"/>
              <a:ext cx="135074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278" name="直接连接符 277"/>
            <p:cNvCxnSpPr/>
            <p:nvPr/>
          </p:nvCxnSpPr>
          <p:spPr>
            <a:xfrm>
              <a:off x="4037102" y="5072529"/>
              <a:ext cx="0" cy="1600095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279" name="直接连接符 278"/>
            <p:cNvCxnSpPr/>
            <p:nvPr/>
          </p:nvCxnSpPr>
          <p:spPr>
            <a:xfrm>
              <a:off x="4078369" y="5071006"/>
              <a:ext cx="0" cy="1569026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280" name="直接连接符 279"/>
            <p:cNvCxnSpPr/>
            <p:nvPr/>
          </p:nvCxnSpPr>
          <p:spPr>
            <a:xfrm>
              <a:off x="3696300" y="4628609"/>
              <a:ext cx="0" cy="139814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281" name="直接连接符 280"/>
            <p:cNvCxnSpPr/>
            <p:nvPr/>
          </p:nvCxnSpPr>
          <p:spPr>
            <a:xfrm>
              <a:off x="4067906" y="4628609"/>
              <a:ext cx="0" cy="139814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282" name="直接连接符 281"/>
            <p:cNvCxnSpPr/>
            <p:nvPr/>
          </p:nvCxnSpPr>
          <p:spPr>
            <a:xfrm>
              <a:off x="3693441" y="4913455"/>
              <a:ext cx="0" cy="69844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283" name="直接连接符 282"/>
            <p:cNvCxnSpPr/>
            <p:nvPr/>
          </p:nvCxnSpPr>
          <p:spPr>
            <a:xfrm>
              <a:off x="3731207" y="4913032"/>
              <a:ext cx="0" cy="69844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284" name="直接连接符 283"/>
            <p:cNvCxnSpPr/>
            <p:nvPr/>
          </p:nvCxnSpPr>
          <p:spPr>
            <a:xfrm>
              <a:off x="3862902" y="4912363"/>
              <a:ext cx="0" cy="69844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285" name="直接连接符 284"/>
            <p:cNvCxnSpPr/>
            <p:nvPr/>
          </p:nvCxnSpPr>
          <p:spPr>
            <a:xfrm>
              <a:off x="3900668" y="4914680"/>
              <a:ext cx="0" cy="69844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286" name="直接连接符 285"/>
            <p:cNvCxnSpPr/>
            <p:nvPr/>
          </p:nvCxnSpPr>
          <p:spPr>
            <a:xfrm>
              <a:off x="4035675" y="4912363"/>
              <a:ext cx="0" cy="69844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287" name="直接连接符 286"/>
            <p:cNvCxnSpPr/>
            <p:nvPr/>
          </p:nvCxnSpPr>
          <p:spPr>
            <a:xfrm>
              <a:off x="4073441" y="4914680"/>
              <a:ext cx="0" cy="69844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288" name="直接连接符 287"/>
            <p:cNvCxnSpPr/>
            <p:nvPr/>
          </p:nvCxnSpPr>
          <p:spPr>
            <a:xfrm>
              <a:off x="4189482" y="4912363"/>
              <a:ext cx="0" cy="69844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289" name="直接连接符 288"/>
            <p:cNvCxnSpPr/>
            <p:nvPr/>
          </p:nvCxnSpPr>
          <p:spPr>
            <a:xfrm>
              <a:off x="4227248" y="4914680"/>
              <a:ext cx="0" cy="69844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290" name="直接连接符 289"/>
            <p:cNvCxnSpPr/>
            <p:nvPr/>
          </p:nvCxnSpPr>
          <p:spPr>
            <a:xfrm>
              <a:off x="4359461" y="4912363"/>
              <a:ext cx="0" cy="69844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291" name="直接连接符 290"/>
            <p:cNvCxnSpPr/>
            <p:nvPr/>
          </p:nvCxnSpPr>
          <p:spPr>
            <a:xfrm>
              <a:off x="4397227" y="4914680"/>
              <a:ext cx="0" cy="69844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292" name="直接连接符 291"/>
            <p:cNvCxnSpPr/>
            <p:nvPr/>
          </p:nvCxnSpPr>
          <p:spPr>
            <a:xfrm>
              <a:off x="4523401" y="4909623"/>
              <a:ext cx="0" cy="69844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293" name="直接连接符 292"/>
            <p:cNvCxnSpPr/>
            <p:nvPr/>
          </p:nvCxnSpPr>
          <p:spPr>
            <a:xfrm>
              <a:off x="4558427" y="4914680"/>
              <a:ext cx="0" cy="69844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sp>
          <p:nvSpPr>
            <p:cNvPr id="294" name="矩形 293"/>
            <p:cNvSpPr/>
            <p:nvPr/>
          </p:nvSpPr>
          <p:spPr>
            <a:xfrm rot="5400000">
              <a:off x="3902774" y="6297739"/>
              <a:ext cx="528348" cy="120600"/>
            </a:xfrm>
            <a:prstGeom prst="rect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 smtClean="0">
                <a:solidFill>
                  <a:srgbClr val="942484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cxnSp>
          <p:nvCxnSpPr>
            <p:cNvPr id="295" name="直接连接符 294"/>
            <p:cNvCxnSpPr/>
            <p:nvPr/>
          </p:nvCxnSpPr>
          <p:spPr>
            <a:xfrm>
              <a:off x="4229166" y="6526362"/>
              <a:ext cx="170884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296" name="直接连接符 295"/>
            <p:cNvCxnSpPr/>
            <p:nvPr/>
          </p:nvCxnSpPr>
          <p:spPr>
            <a:xfrm>
              <a:off x="4231547" y="6622212"/>
              <a:ext cx="217489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297" name="直接连接符 296"/>
            <p:cNvCxnSpPr/>
            <p:nvPr/>
          </p:nvCxnSpPr>
          <p:spPr>
            <a:xfrm>
              <a:off x="4358150" y="6523822"/>
              <a:ext cx="0" cy="99423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sp>
          <p:nvSpPr>
            <p:cNvPr id="298" name="矩形 297"/>
            <p:cNvSpPr/>
            <p:nvPr/>
          </p:nvSpPr>
          <p:spPr>
            <a:xfrm>
              <a:off x="4397405" y="6697861"/>
              <a:ext cx="461339" cy="50107"/>
            </a:xfrm>
            <a:prstGeom prst="rect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 smtClean="0">
                <a:solidFill>
                  <a:srgbClr val="942484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cxnSp>
          <p:nvCxnSpPr>
            <p:cNvPr id="299" name="直接连接符 298"/>
            <p:cNvCxnSpPr/>
            <p:nvPr/>
          </p:nvCxnSpPr>
          <p:spPr>
            <a:xfrm flipH="1">
              <a:off x="3962229" y="6627000"/>
              <a:ext cx="141155" cy="87374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300" name="直接连接符 299"/>
            <p:cNvCxnSpPr/>
            <p:nvPr/>
          </p:nvCxnSpPr>
          <p:spPr>
            <a:xfrm>
              <a:off x="4159923" y="6620039"/>
              <a:ext cx="0" cy="128477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301" name="直接连接符 300"/>
            <p:cNvCxnSpPr/>
            <p:nvPr/>
          </p:nvCxnSpPr>
          <p:spPr>
            <a:xfrm>
              <a:off x="4106649" y="6622890"/>
              <a:ext cx="0" cy="128477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302" name="直接连接符 301"/>
            <p:cNvCxnSpPr/>
            <p:nvPr/>
          </p:nvCxnSpPr>
          <p:spPr>
            <a:xfrm>
              <a:off x="4360200" y="6620039"/>
              <a:ext cx="0" cy="128477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303" name="直接连接符 302"/>
            <p:cNvCxnSpPr/>
            <p:nvPr/>
          </p:nvCxnSpPr>
          <p:spPr>
            <a:xfrm flipH="1">
              <a:off x="6974062" y="5202868"/>
              <a:ext cx="0" cy="1056374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304" name="直接连接符 303"/>
            <p:cNvCxnSpPr/>
            <p:nvPr/>
          </p:nvCxnSpPr>
          <p:spPr>
            <a:xfrm flipH="1">
              <a:off x="5671156" y="4598011"/>
              <a:ext cx="381768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305" name="直接连接符 304"/>
            <p:cNvCxnSpPr/>
            <p:nvPr/>
          </p:nvCxnSpPr>
          <p:spPr>
            <a:xfrm flipH="1">
              <a:off x="5671156" y="4598011"/>
              <a:ext cx="0" cy="173612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306" name="直接连接符 305"/>
            <p:cNvCxnSpPr/>
            <p:nvPr/>
          </p:nvCxnSpPr>
          <p:spPr>
            <a:xfrm flipH="1">
              <a:off x="5636451" y="4598011"/>
              <a:ext cx="34705" cy="96567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307" name="直接连接符 306"/>
            <p:cNvCxnSpPr/>
            <p:nvPr/>
          </p:nvCxnSpPr>
          <p:spPr>
            <a:xfrm flipH="1">
              <a:off x="5636450" y="4694577"/>
              <a:ext cx="0" cy="73835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308" name="直接连接符 307"/>
            <p:cNvCxnSpPr/>
            <p:nvPr/>
          </p:nvCxnSpPr>
          <p:spPr>
            <a:xfrm flipH="1">
              <a:off x="4953364" y="4770342"/>
              <a:ext cx="901025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309" name="直接连接符 308"/>
            <p:cNvCxnSpPr/>
            <p:nvPr/>
          </p:nvCxnSpPr>
          <p:spPr>
            <a:xfrm flipH="1">
              <a:off x="5853007" y="4770342"/>
              <a:ext cx="0" cy="119732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310" name="直接连接符 309"/>
            <p:cNvCxnSpPr/>
            <p:nvPr/>
          </p:nvCxnSpPr>
          <p:spPr>
            <a:xfrm flipH="1">
              <a:off x="5879393" y="4791143"/>
              <a:ext cx="0" cy="119732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311" name="直接连接符 310"/>
            <p:cNvCxnSpPr/>
            <p:nvPr/>
          </p:nvCxnSpPr>
          <p:spPr>
            <a:xfrm>
              <a:off x="5853007" y="4770342"/>
              <a:ext cx="26386" cy="20801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312" name="直接连接符 311"/>
            <p:cNvCxnSpPr/>
            <p:nvPr/>
          </p:nvCxnSpPr>
          <p:spPr>
            <a:xfrm>
              <a:off x="5853007" y="4890074"/>
              <a:ext cx="26386" cy="20801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313" name="直接连接符 312"/>
            <p:cNvCxnSpPr/>
            <p:nvPr/>
          </p:nvCxnSpPr>
          <p:spPr>
            <a:xfrm flipH="1">
              <a:off x="4951984" y="4895195"/>
              <a:ext cx="901025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314" name="直接连接符 313"/>
            <p:cNvCxnSpPr/>
            <p:nvPr/>
          </p:nvCxnSpPr>
          <p:spPr>
            <a:xfrm flipH="1">
              <a:off x="4294833" y="4910877"/>
              <a:ext cx="1584561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315" name="直接连接符 314"/>
            <p:cNvCxnSpPr/>
            <p:nvPr/>
          </p:nvCxnSpPr>
          <p:spPr>
            <a:xfrm flipH="1">
              <a:off x="4641285" y="4981695"/>
              <a:ext cx="1211723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316" name="直接连接符 315"/>
            <p:cNvCxnSpPr/>
            <p:nvPr/>
          </p:nvCxnSpPr>
          <p:spPr>
            <a:xfrm flipH="1">
              <a:off x="4066494" y="5060622"/>
              <a:ext cx="1786514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317" name="直接连接符 316"/>
            <p:cNvCxnSpPr/>
            <p:nvPr/>
          </p:nvCxnSpPr>
          <p:spPr>
            <a:xfrm flipH="1">
              <a:off x="5853007" y="4981695"/>
              <a:ext cx="0" cy="78928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318" name="直接连接符 317"/>
            <p:cNvCxnSpPr/>
            <p:nvPr/>
          </p:nvCxnSpPr>
          <p:spPr>
            <a:xfrm flipH="1">
              <a:off x="5879393" y="4994577"/>
              <a:ext cx="0" cy="74596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319" name="直接连接符 318"/>
            <p:cNvCxnSpPr/>
            <p:nvPr/>
          </p:nvCxnSpPr>
          <p:spPr>
            <a:xfrm flipH="1" flipV="1">
              <a:off x="5853007" y="4981695"/>
              <a:ext cx="26386" cy="12883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320" name="直接连接符 319"/>
            <p:cNvCxnSpPr/>
            <p:nvPr/>
          </p:nvCxnSpPr>
          <p:spPr>
            <a:xfrm flipH="1" flipV="1">
              <a:off x="5853007" y="5060622"/>
              <a:ext cx="26386" cy="8551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321" name="直接连接符 320"/>
            <p:cNvCxnSpPr/>
            <p:nvPr/>
          </p:nvCxnSpPr>
          <p:spPr>
            <a:xfrm flipH="1">
              <a:off x="4263764" y="5073934"/>
              <a:ext cx="1615630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322" name="直接连接符 321"/>
            <p:cNvCxnSpPr/>
            <p:nvPr/>
          </p:nvCxnSpPr>
          <p:spPr>
            <a:xfrm flipH="1">
              <a:off x="5853007" y="5074407"/>
              <a:ext cx="0" cy="1429211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323" name="直接连接符 322"/>
            <p:cNvCxnSpPr/>
            <p:nvPr/>
          </p:nvCxnSpPr>
          <p:spPr>
            <a:xfrm flipH="1">
              <a:off x="4065429" y="4770030"/>
              <a:ext cx="1103495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324" name="直接连接符 323"/>
            <p:cNvCxnSpPr/>
            <p:nvPr/>
          </p:nvCxnSpPr>
          <p:spPr>
            <a:xfrm flipH="1">
              <a:off x="5056058" y="5069703"/>
              <a:ext cx="0" cy="102600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325" name="直接连接符 324"/>
            <p:cNvCxnSpPr/>
            <p:nvPr/>
          </p:nvCxnSpPr>
          <p:spPr>
            <a:xfrm flipH="1">
              <a:off x="5719222" y="5074406"/>
              <a:ext cx="0" cy="1351537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326" name="直接连接符 325"/>
            <p:cNvCxnSpPr/>
            <p:nvPr/>
          </p:nvCxnSpPr>
          <p:spPr>
            <a:xfrm flipH="1">
              <a:off x="5683435" y="5072884"/>
              <a:ext cx="0" cy="1356967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327" name="直接连接符 326"/>
            <p:cNvCxnSpPr/>
            <p:nvPr/>
          </p:nvCxnSpPr>
          <p:spPr>
            <a:xfrm flipH="1">
              <a:off x="5721594" y="4913409"/>
              <a:ext cx="0" cy="69844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328" name="直接连接符 327"/>
            <p:cNvCxnSpPr/>
            <p:nvPr/>
          </p:nvCxnSpPr>
          <p:spPr>
            <a:xfrm flipH="1">
              <a:off x="5683828" y="4912986"/>
              <a:ext cx="0" cy="69844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329" name="直接连接符 328"/>
            <p:cNvCxnSpPr/>
            <p:nvPr/>
          </p:nvCxnSpPr>
          <p:spPr>
            <a:xfrm flipH="1">
              <a:off x="5846120" y="4913409"/>
              <a:ext cx="0" cy="69844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330" name="直接连接符 329"/>
            <p:cNvCxnSpPr/>
            <p:nvPr/>
          </p:nvCxnSpPr>
          <p:spPr>
            <a:xfrm flipH="1">
              <a:off x="4064823" y="4895186"/>
              <a:ext cx="1103495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331" name="直接连接符 330"/>
            <p:cNvCxnSpPr/>
            <p:nvPr/>
          </p:nvCxnSpPr>
          <p:spPr>
            <a:xfrm flipH="1">
              <a:off x="5021350" y="5070502"/>
              <a:ext cx="0" cy="1427153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332" name="直接连接符 331"/>
            <p:cNvCxnSpPr/>
            <p:nvPr/>
          </p:nvCxnSpPr>
          <p:spPr>
            <a:xfrm flipH="1">
              <a:off x="4888398" y="5071680"/>
              <a:ext cx="0" cy="108000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333" name="直接连接符 332"/>
            <p:cNvCxnSpPr/>
            <p:nvPr/>
          </p:nvCxnSpPr>
          <p:spPr>
            <a:xfrm flipH="1">
              <a:off x="4848747" y="5067762"/>
              <a:ext cx="0" cy="108000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334" name="直接连接符 333"/>
            <p:cNvCxnSpPr/>
            <p:nvPr/>
          </p:nvCxnSpPr>
          <p:spPr>
            <a:xfrm flipH="1">
              <a:off x="6052130" y="5398480"/>
              <a:ext cx="253327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335" name="直接连接符 334"/>
            <p:cNvCxnSpPr/>
            <p:nvPr/>
          </p:nvCxnSpPr>
          <p:spPr>
            <a:xfrm flipH="1">
              <a:off x="6052130" y="5477889"/>
              <a:ext cx="253327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336" name="直接连接符 335"/>
            <p:cNvCxnSpPr/>
            <p:nvPr/>
          </p:nvCxnSpPr>
          <p:spPr>
            <a:xfrm flipH="1">
              <a:off x="6052130" y="5604993"/>
              <a:ext cx="253327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337" name="直接连接符 336"/>
            <p:cNvCxnSpPr/>
            <p:nvPr/>
          </p:nvCxnSpPr>
          <p:spPr>
            <a:xfrm flipH="1">
              <a:off x="6052130" y="5677093"/>
              <a:ext cx="253327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338" name="直接连接符 337"/>
            <p:cNvCxnSpPr/>
            <p:nvPr/>
          </p:nvCxnSpPr>
          <p:spPr>
            <a:xfrm flipH="1">
              <a:off x="6053465" y="5689695"/>
              <a:ext cx="229035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339" name="直接连接符 338"/>
            <p:cNvCxnSpPr/>
            <p:nvPr/>
          </p:nvCxnSpPr>
          <p:spPr>
            <a:xfrm flipH="1">
              <a:off x="6052130" y="5810482"/>
              <a:ext cx="253327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340" name="直接连接符 339"/>
            <p:cNvCxnSpPr/>
            <p:nvPr/>
          </p:nvCxnSpPr>
          <p:spPr>
            <a:xfrm flipH="1">
              <a:off x="6051548" y="5894961"/>
              <a:ext cx="225566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341" name="直接连接符 340"/>
            <p:cNvCxnSpPr/>
            <p:nvPr/>
          </p:nvCxnSpPr>
          <p:spPr>
            <a:xfrm flipH="1">
              <a:off x="6052130" y="6008827"/>
              <a:ext cx="253327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342" name="直接连接符 341"/>
            <p:cNvCxnSpPr/>
            <p:nvPr/>
          </p:nvCxnSpPr>
          <p:spPr>
            <a:xfrm flipH="1">
              <a:off x="6052130" y="6093304"/>
              <a:ext cx="253327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343" name="直接连接符 342"/>
            <p:cNvCxnSpPr/>
            <p:nvPr/>
          </p:nvCxnSpPr>
          <p:spPr>
            <a:xfrm flipH="1">
              <a:off x="6053323" y="6008827"/>
              <a:ext cx="243804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344" name="直接连接符 343"/>
            <p:cNvCxnSpPr/>
            <p:nvPr/>
          </p:nvCxnSpPr>
          <p:spPr>
            <a:xfrm flipH="1">
              <a:off x="6052130" y="5883984"/>
              <a:ext cx="253327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345" name="直接连接符 344"/>
            <p:cNvCxnSpPr/>
            <p:nvPr/>
          </p:nvCxnSpPr>
          <p:spPr>
            <a:xfrm flipH="1">
              <a:off x="6305457" y="5396320"/>
              <a:ext cx="0" cy="83813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346" name="直接连接符 345"/>
            <p:cNvCxnSpPr/>
            <p:nvPr/>
          </p:nvCxnSpPr>
          <p:spPr>
            <a:xfrm flipH="1">
              <a:off x="6305457" y="5602355"/>
              <a:ext cx="0" cy="77826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347" name="直接连接符 346"/>
            <p:cNvCxnSpPr/>
            <p:nvPr/>
          </p:nvCxnSpPr>
          <p:spPr>
            <a:xfrm flipH="1">
              <a:off x="6305457" y="5806149"/>
              <a:ext cx="0" cy="79822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348" name="直接连接符 347"/>
            <p:cNvCxnSpPr/>
            <p:nvPr/>
          </p:nvCxnSpPr>
          <p:spPr>
            <a:xfrm flipH="1">
              <a:off x="6305457" y="6005744"/>
              <a:ext cx="0" cy="83813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349" name="直接连接符 348"/>
            <p:cNvCxnSpPr/>
            <p:nvPr/>
          </p:nvCxnSpPr>
          <p:spPr>
            <a:xfrm flipV="1">
              <a:off x="6300020" y="5223314"/>
              <a:ext cx="260268" cy="179599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350" name="直接连接符 349"/>
            <p:cNvCxnSpPr/>
            <p:nvPr/>
          </p:nvCxnSpPr>
          <p:spPr>
            <a:xfrm flipV="1">
              <a:off x="6305457" y="5298290"/>
              <a:ext cx="260268" cy="179599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351" name="直接连接符 350"/>
            <p:cNvCxnSpPr/>
            <p:nvPr/>
          </p:nvCxnSpPr>
          <p:spPr>
            <a:xfrm flipV="1">
              <a:off x="6300395" y="5455097"/>
              <a:ext cx="260268" cy="149664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352" name="直接连接符 351"/>
            <p:cNvCxnSpPr/>
            <p:nvPr/>
          </p:nvCxnSpPr>
          <p:spPr>
            <a:xfrm flipV="1">
              <a:off x="6300825" y="5538605"/>
              <a:ext cx="260268" cy="139687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353" name="直接连接符 352"/>
            <p:cNvCxnSpPr/>
            <p:nvPr/>
          </p:nvCxnSpPr>
          <p:spPr>
            <a:xfrm flipV="1">
              <a:off x="6302157" y="5696899"/>
              <a:ext cx="260268" cy="109754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354" name="直接连接符 353"/>
            <p:cNvCxnSpPr/>
            <p:nvPr/>
          </p:nvCxnSpPr>
          <p:spPr>
            <a:xfrm flipV="1">
              <a:off x="6300395" y="5781376"/>
              <a:ext cx="260268" cy="99777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355" name="直接连接符 354"/>
            <p:cNvCxnSpPr/>
            <p:nvPr/>
          </p:nvCxnSpPr>
          <p:spPr>
            <a:xfrm flipV="1">
              <a:off x="6299861" y="5941670"/>
              <a:ext cx="260268" cy="69844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356" name="直接连接符 355"/>
            <p:cNvCxnSpPr/>
            <p:nvPr/>
          </p:nvCxnSpPr>
          <p:spPr>
            <a:xfrm flipV="1">
              <a:off x="6299861" y="6033857"/>
              <a:ext cx="260268" cy="59867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357" name="直接连接符 356"/>
            <p:cNvCxnSpPr/>
            <p:nvPr/>
          </p:nvCxnSpPr>
          <p:spPr>
            <a:xfrm flipH="1">
              <a:off x="6556541" y="5223314"/>
              <a:ext cx="69405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358" name="直接连接符 357"/>
            <p:cNvCxnSpPr/>
            <p:nvPr/>
          </p:nvCxnSpPr>
          <p:spPr>
            <a:xfrm flipH="1">
              <a:off x="6053843" y="5498256"/>
              <a:ext cx="225566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359" name="直接连接符 358"/>
            <p:cNvCxnSpPr/>
            <p:nvPr/>
          </p:nvCxnSpPr>
          <p:spPr>
            <a:xfrm flipV="1">
              <a:off x="6173007" y="5500581"/>
              <a:ext cx="103254" cy="59687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360" name="直接连接符 359"/>
            <p:cNvCxnSpPr/>
            <p:nvPr/>
          </p:nvCxnSpPr>
          <p:spPr>
            <a:xfrm flipH="1">
              <a:off x="6168414" y="5493622"/>
              <a:ext cx="0" cy="69844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361" name="直接连接符 360"/>
            <p:cNvCxnSpPr/>
            <p:nvPr/>
          </p:nvCxnSpPr>
          <p:spPr>
            <a:xfrm flipV="1">
              <a:off x="6177859" y="5690456"/>
              <a:ext cx="103254" cy="51884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362" name="直接连接符 361"/>
            <p:cNvCxnSpPr/>
            <p:nvPr/>
          </p:nvCxnSpPr>
          <p:spPr>
            <a:xfrm flipH="1">
              <a:off x="6175225" y="5687213"/>
              <a:ext cx="0" cy="59867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363" name="直接连接符 362"/>
            <p:cNvCxnSpPr/>
            <p:nvPr/>
          </p:nvCxnSpPr>
          <p:spPr>
            <a:xfrm flipV="1">
              <a:off x="6178795" y="5897193"/>
              <a:ext cx="94898" cy="44479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364" name="直接连接符 363"/>
            <p:cNvCxnSpPr/>
            <p:nvPr/>
          </p:nvCxnSpPr>
          <p:spPr>
            <a:xfrm flipH="1">
              <a:off x="6177958" y="5897600"/>
              <a:ext cx="0" cy="45897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365" name="直接连接符 364"/>
            <p:cNvCxnSpPr/>
            <p:nvPr/>
          </p:nvCxnSpPr>
          <p:spPr>
            <a:xfrm flipH="1">
              <a:off x="6192668" y="5741174"/>
              <a:ext cx="0" cy="69844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366" name="直接连接符 365"/>
            <p:cNvCxnSpPr/>
            <p:nvPr/>
          </p:nvCxnSpPr>
          <p:spPr>
            <a:xfrm flipH="1">
              <a:off x="6188516" y="5548090"/>
              <a:ext cx="0" cy="59867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367" name="直接连接符 366"/>
            <p:cNvCxnSpPr/>
            <p:nvPr/>
          </p:nvCxnSpPr>
          <p:spPr>
            <a:xfrm flipH="1">
              <a:off x="6192668" y="5941670"/>
              <a:ext cx="0" cy="69844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368" name="直接连接符 367"/>
            <p:cNvCxnSpPr/>
            <p:nvPr/>
          </p:nvCxnSpPr>
          <p:spPr>
            <a:xfrm flipH="1">
              <a:off x="6219897" y="5927397"/>
              <a:ext cx="0" cy="83813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369" name="直接连接符 368"/>
            <p:cNvCxnSpPr/>
            <p:nvPr/>
          </p:nvCxnSpPr>
          <p:spPr>
            <a:xfrm flipH="1">
              <a:off x="6219897" y="5722336"/>
              <a:ext cx="0" cy="83813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370" name="直接连接符 369"/>
            <p:cNvCxnSpPr/>
            <p:nvPr/>
          </p:nvCxnSpPr>
          <p:spPr>
            <a:xfrm flipH="1">
              <a:off x="6219897" y="5529930"/>
              <a:ext cx="0" cy="79822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371" name="直接连接符 370"/>
            <p:cNvCxnSpPr/>
            <p:nvPr/>
          </p:nvCxnSpPr>
          <p:spPr>
            <a:xfrm flipH="1">
              <a:off x="6238826" y="5527753"/>
              <a:ext cx="0" cy="79822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372" name="直接连接符 371"/>
            <p:cNvCxnSpPr/>
            <p:nvPr/>
          </p:nvCxnSpPr>
          <p:spPr>
            <a:xfrm flipH="1">
              <a:off x="6238826" y="5715519"/>
              <a:ext cx="0" cy="99777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373" name="直接连接符 372"/>
            <p:cNvCxnSpPr/>
            <p:nvPr/>
          </p:nvCxnSpPr>
          <p:spPr>
            <a:xfrm flipH="1">
              <a:off x="6239012" y="5919659"/>
              <a:ext cx="0" cy="91796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374" name="直接连接符 373"/>
            <p:cNvCxnSpPr/>
            <p:nvPr/>
          </p:nvCxnSpPr>
          <p:spPr>
            <a:xfrm flipH="1">
              <a:off x="6556541" y="5300697"/>
              <a:ext cx="69405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375" name="直接连接符 374"/>
            <p:cNvCxnSpPr/>
            <p:nvPr/>
          </p:nvCxnSpPr>
          <p:spPr>
            <a:xfrm flipH="1">
              <a:off x="6556541" y="5457738"/>
              <a:ext cx="69405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376" name="直接连接符 375"/>
            <p:cNvCxnSpPr/>
            <p:nvPr/>
          </p:nvCxnSpPr>
          <p:spPr>
            <a:xfrm flipH="1">
              <a:off x="6556541" y="5542810"/>
              <a:ext cx="69405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377" name="直接连接符 376"/>
            <p:cNvCxnSpPr/>
            <p:nvPr/>
          </p:nvCxnSpPr>
          <p:spPr>
            <a:xfrm flipH="1">
              <a:off x="6556541" y="5698639"/>
              <a:ext cx="69405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378" name="直接连接符 377"/>
            <p:cNvCxnSpPr/>
            <p:nvPr/>
          </p:nvCxnSpPr>
          <p:spPr>
            <a:xfrm flipH="1">
              <a:off x="6556541" y="5785015"/>
              <a:ext cx="69405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379" name="直接连接符 378"/>
            <p:cNvCxnSpPr/>
            <p:nvPr/>
          </p:nvCxnSpPr>
          <p:spPr>
            <a:xfrm flipH="1">
              <a:off x="6556541" y="5940483"/>
              <a:ext cx="69405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380" name="直接连接符 379"/>
            <p:cNvCxnSpPr/>
            <p:nvPr/>
          </p:nvCxnSpPr>
          <p:spPr>
            <a:xfrm flipH="1">
              <a:off x="6625946" y="5300697"/>
              <a:ext cx="0" cy="159644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381" name="直接连接符 380"/>
            <p:cNvCxnSpPr/>
            <p:nvPr/>
          </p:nvCxnSpPr>
          <p:spPr>
            <a:xfrm flipH="1">
              <a:off x="6625946" y="5020969"/>
              <a:ext cx="0" cy="199554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382" name="直接连接符 381"/>
            <p:cNvCxnSpPr/>
            <p:nvPr/>
          </p:nvCxnSpPr>
          <p:spPr>
            <a:xfrm flipH="1">
              <a:off x="6625946" y="5540684"/>
              <a:ext cx="0" cy="159644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383" name="直接连接符 382"/>
            <p:cNvCxnSpPr/>
            <p:nvPr/>
          </p:nvCxnSpPr>
          <p:spPr>
            <a:xfrm flipH="1">
              <a:off x="6625946" y="5783855"/>
              <a:ext cx="0" cy="159644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384" name="直接连接符 383"/>
            <p:cNvCxnSpPr/>
            <p:nvPr/>
          </p:nvCxnSpPr>
          <p:spPr>
            <a:xfrm flipV="1">
              <a:off x="6178795" y="6093819"/>
              <a:ext cx="119753" cy="29686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385" name="直接连接符 384"/>
            <p:cNvCxnSpPr/>
            <p:nvPr/>
          </p:nvCxnSpPr>
          <p:spPr>
            <a:xfrm flipH="1">
              <a:off x="6243284" y="6107784"/>
              <a:ext cx="0" cy="124279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386" name="直接连接符 385"/>
            <p:cNvCxnSpPr/>
            <p:nvPr/>
          </p:nvCxnSpPr>
          <p:spPr>
            <a:xfrm flipH="1">
              <a:off x="6224633" y="6108759"/>
              <a:ext cx="0" cy="13360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387" name="直接连接符 386"/>
            <p:cNvCxnSpPr/>
            <p:nvPr/>
          </p:nvCxnSpPr>
          <p:spPr>
            <a:xfrm flipH="1">
              <a:off x="6576852" y="5184196"/>
              <a:ext cx="52053" cy="39117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388" name="直接连接符 387"/>
            <p:cNvCxnSpPr/>
            <p:nvPr/>
          </p:nvCxnSpPr>
          <p:spPr>
            <a:xfrm flipH="1">
              <a:off x="6221795" y="5325719"/>
              <a:ext cx="190862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389" name="直接连接符 388"/>
            <p:cNvCxnSpPr/>
            <p:nvPr/>
          </p:nvCxnSpPr>
          <p:spPr>
            <a:xfrm flipH="1">
              <a:off x="6178794" y="5324465"/>
              <a:ext cx="48112" cy="36176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390" name="直接连接符 389"/>
            <p:cNvCxnSpPr/>
            <p:nvPr/>
          </p:nvCxnSpPr>
          <p:spPr>
            <a:xfrm flipH="1">
              <a:off x="6224633" y="5325719"/>
              <a:ext cx="0" cy="69844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391" name="直接连接符 390"/>
            <p:cNvCxnSpPr/>
            <p:nvPr/>
          </p:nvCxnSpPr>
          <p:spPr>
            <a:xfrm flipH="1">
              <a:off x="6177859" y="5359653"/>
              <a:ext cx="0" cy="3991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392" name="直接连接符 391"/>
            <p:cNvCxnSpPr/>
            <p:nvPr/>
          </p:nvCxnSpPr>
          <p:spPr>
            <a:xfrm flipH="1">
              <a:off x="5180693" y="4627022"/>
              <a:ext cx="372838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393" name="直接连接符 392"/>
            <p:cNvCxnSpPr/>
            <p:nvPr/>
          </p:nvCxnSpPr>
          <p:spPr>
            <a:xfrm flipH="1">
              <a:off x="6555800" y="6036730"/>
              <a:ext cx="69405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394" name="直接连接符 393"/>
            <p:cNvCxnSpPr/>
            <p:nvPr/>
          </p:nvCxnSpPr>
          <p:spPr>
            <a:xfrm flipH="1">
              <a:off x="6555800" y="6192197"/>
              <a:ext cx="69405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395" name="直接连接符 394"/>
            <p:cNvCxnSpPr/>
            <p:nvPr/>
          </p:nvCxnSpPr>
          <p:spPr>
            <a:xfrm flipH="1">
              <a:off x="6625205" y="6035569"/>
              <a:ext cx="0" cy="159644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396" name="直接连接符 395"/>
            <p:cNvCxnSpPr/>
            <p:nvPr/>
          </p:nvCxnSpPr>
          <p:spPr>
            <a:xfrm flipV="1">
              <a:off x="6259222" y="6192198"/>
              <a:ext cx="296577" cy="47415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397" name="直接连接符 396"/>
            <p:cNvCxnSpPr/>
            <p:nvPr/>
          </p:nvCxnSpPr>
          <p:spPr>
            <a:xfrm flipH="1">
              <a:off x="5716789" y="5149327"/>
              <a:ext cx="135074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398" name="直接连接符 397"/>
            <p:cNvCxnSpPr/>
            <p:nvPr/>
          </p:nvCxnSpPr>
          <p:spPr>
            <a:xfrm flipH="1">
              <a:off x="5552201" y="5149162"/>
              <a:ext cx="135074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399" name="直接连接符 398"/>
            <p:cNvCxnSpPr/>
            <p:nvPr/>
          </p:nvCxnSpPr>
          <p:spPr>
            <a:xfrm flipH="1">
              <a:off x="5717785" y="5267928"/>
              <a:ext cx="135074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400" name="直接连接符 399"/>
            <p:cNvCxnSpPr/>
            <p:nvPr/>
          </p:nvCxnSpPr>
          <p:spPr>
            <a:xfrm flipH="1">
              <a:off x="5721944" y="5352404"/>
              <a:ext cx="135074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401" name="直接连接符 400"/>
            <p:cNvCxnSpPr/>
            <p:nvPr/>
          </p:nvCxnSpPr>
          <p:spPr>
            <a:xfrm flipH="1">
              <a:off x="5723216" y="5464747"/>
              <a:ext cx="135074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402" name="直接连接符 401"/>
            <p:cNvCxnSpPr/>
            <p:nvPr/>
          </p:nvCxnSpPr>
          <p:spPr>
            <a:xfrm flipH="1">
              <a:off x="5720155" y="5555325"/>
              <a:ext cx="135074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403" name="直接连接符 402"/>
            <p:cNvCxnSpPr/>
            <p:nvPr/>
          </p:nvCxnSpPr>
          <p:spPr>
            <a:xfrm flipH="1">
              <a:off x="5720155" y="5678660"/>
              <a:ext cx="135074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404" name="直接连接符 403"/>
            <p:cNvCxnSpPr/>
            <p:nvPr/>
          </p:nvCxnSpPr>
          <p:spPr>
            <a:xfrm flipH="1">
              <a:off x="5720844" y="5759823"/>
              <a:ext cx="135074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405" name="直接连接符 404"/>
            <p:cNvCxnSpPr/>
            <p:nvPr/>
          </p:nvCxnSpPr>
          <p:spPr>
            <a:xfrm flipH="1">
              <a:off x="5720998" y="5893829"/>
              <a:ext cx="135074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406" name="直接连接符 405"/>
            <p:cNvCxnSpPr/>
            <p:nvPr/>
          </p:nvCxnSpPr>
          <p:spPr>
            <a:xfrm flipH="1">
              <a:off x="5720844" y="5978327"/>
              <a:ext cx="135074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407" name="直接连接符 406"/>
            <p:cNvCxnSpPr/>
            <p:nvPr/>
          </p:nvCxnSpPr>
          <p:spPr>
            <a:xfrm flipH="1">
              <a:off x="5553302" y="5266997"/>
              <a:ext cx="130133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408" name="直接连接符 407"/>
            <p:cNvCxnSpPr/>
            <p:nvPr/>
          </p:nvCxnSpPr>
          <p:spPr>
            <a:xfrm flipH="1">
              <a:off x="5554185" y="5351475"/>
              <a:ext cx="135074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409" name="直接连接符 408"/>
            <p:cNvCxnSpPr/>
            <p:nvPr/>
          </p:nvCxnSpPr>
          <p:spPr>
            <a:xfrm flipH="1">
              <a:off x="5552201" y="5464141"/>
              <a:ext cx="135074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410" name="直接连接符 409"/>
            <p:cNvCxnSpPr/>
            <p:nvPr/>
          </p:nvCxnSpPr>
          <p:spPr>
            <a:xfrm flipH="1">
              <a:off x="5549525" y="5555325"/>
              <a:ext cx="135074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411" name="直接连接符 410"/>
            <p:cNvCxnSpPr/>
            <p:nvPr/>
          </p:nvCxnSpPr>
          <p:spPr>
            <a:xfrm flipH="1">
              <a:off x="5549525" y="5678660"/>
              <a:ext cx="135074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412" name="直接连接符 411"/>
            <p:cNvCxnSpPr/>
            <p:nvPr/>
          </p:nvCxnSpPr>
          <p:spPr>
            <a:xfrm flipH="1">
              <a:off x="5548361" y="5759823"/>
              <a:ext cx="135074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413" name="直接连接符 412"/>
            <p:cNvCxnSpPr/>
            <p:nvPr/>
          </p:nvCxnSpPr>
          <p:spPr>
            <a:xfrm flipH="1">
              <a:off x="5552201" y="5893829"/>
              <a:ext cx="135074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414" name="直接连接符 413"/>
            <p:cNvCxnSpPr/>
            <p:nvPr/>
          </p:nvCxnSpPr>
          <p:spPr>
            <a:xfrm flipH="1">
              <a:off x="5556272" y="5978308"/>
              <a:ext cx="130133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415" name="直接连接符 414"/>
            <p:cNvCxnSpPr/>
            <p:nvPr/>
          </p:nvCxnSpPr>
          <p:spPr>
            <a:xfrm flipH="1">
              <a:off x="5714930" y="6116817"/>
              <a:ext cx="135074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416" name="直接连接符 415"/>
            <p:cNvCxnSpPr/>
            <p:nvPr/>
          </p:nvCxnSpPr>
          <p:spPr>
            <a:xfrm flipH="1">
              <a:off x="5714777" y="6201315"/>
              <a:ext cx="135074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417" name="直接连接符 416"/>
            <p:cNvCxnSpPr/>
            <p:nvPr/>
          </p:nvCxnSpPr>
          <p:spPr>
            <a:xfrm flipH="1">
              <a:off x="5553302" y="6116817"/>
              <a:ext cx="130133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418" name="直接连接符 417"/>
            <p:cNvCxnSpPr/>
            <p:nvPr/>
          </p:nvCxnSpPr>
          <p:spPr>
            <a:xfrm flipH="1">
              <a:off x="5548208" y="6201315"/>
              <a:ext cx="135074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419" name="直接连接符 418"/>
            <p:cNvCxnSpPr/>
            <p:nvPr/>
          </p:nvCxnSpPr>
          <p:spPr>
            <a:xfrm flipH="1">
              <a:off x="5552201" y="6320992"/>
              <a:ext cx="135074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420" name="直接连接符 419"/>
            <p:cNvCxnSpPr/>
            <p:nvPr/>
          </p:nvCxnSpPr>
          <p:spPr>
            <a:xfrm flipH="1">
              <a:off x="5056576" y="5146494"/>
              <a:ext cx="112782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421" name="直接连接符 420"/>
            <p:cNvCxnSpPr/>
            <p:nvPr/>
          </p:nvCxnSpPr>
          <p:spPr>
            <a:xfrm flipH="1">
              <a:off x="5059635" y="5267928"/>
              <a:ext cx="112782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422" name="直接连接符 421"/>
            <p:cNvCxnSpPr/>
            <p:nvPr/>
          </p:nvCxnSpPr>
          <p:spPr>
            <a:xfrm flipH="1">
              <a:off x="5059635" y="5352404"/>
              <a:ext cx="112782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423" name="直接连接符 422"/>
            <p:cNvCxnSpPr/>
            <p:nvPr/>
          </p:nvCxnSpPr>
          <p:spPr>
            <a:xfrm flipH="1">
              <a:off x="5056576" y="5463808"/>
              <a:ext cx="112782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424" name="直接连接符 423"/>
            <p:cNvCxnSpPr/>
            <p:nvPr/>
          </p:nvCxnSpPr>
          <p:spPr>
            <a:xfrm flipH="1">
              <a:off x="5053082" y="5555437"/>
              <a:ext cx="112782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425" name="直接连接符 424"/>
            <p:cNvCxnSpPr/>
            <p:nvPr/>
          </p:nvCxnSpPr>
          <p:spPr>
            <a:xfrm flipH="1">
              <a:off x="5059635" y="5678660"/>
              <a:ext cx="112782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426" name="直接连接符 425"/>
            <p:cNvCxnSpPr/>
            <p:nvPr/>
          </p:nvCxnSpPr>
          <p:spPr>
            <a:xfrm flipH="1">
              <a:off x="5059635" y="5759823"/>
              <a:ext cx="112782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427" name="直接连接符 426"/>
            <p:cNvCxnSpPr/>
            <p:nvPr/>
          </p:nvCxnSpPr>
          <p:spPr>
            <a:xfrm flipH="1">
              <a:off x="5059635" y="5893829"/>
              <a:ext cx="112782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428" name="直接连接符 427"/>
            <p:cNvCxnSpPr/>
            <p:nvPr/>
          </p:nvCxnSpPr>
          <p:spPr>
            <a:xfrm flipH="1">
              <a:off x="5056576" y="5978438"/>
              <a:ext cx="112782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429" name="直接连接符 428"/>
            <p:cNvCxnSpPr/>
            <p:nvPr/>
          </p:nvCxnSpPr>
          <p:spPr>
            <a:xfrm flipH="1">
              <a:off x="5138567" y="6115588"/>
              <a:ext cx="36000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430" name="直接连接符 429"/>
            <p:cNvCxnSpPr/>
            <p:nvPr/>
          </p:nvCxnSpPr>
          <p:spPr>
            <a:xfrm flipH="1">
              <a:off x="5138798" y="6201953"/>
              <a:ext cx="36000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431" name="直接连接符 430"/>
            <p:cNvCxnSpPr/>
            <p:nvPr/>
          </p:nvCxnSpPr>
          <p:spPr>
            <a:xfrm flipH="1">
              <a:off x="4888927" y="5146494"/>
              <a:ext cx="130133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432" name="直接连接符 431"/>
            <p:cNvCxnSpPr/>
            <p:nvPr/>
          </p:nvCxnSpPr>
          <p:spPr>
            <a:xfrm flipH="1">
              <a:off x="4718614" y="5146494"/>
              <a:ext cx="130133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433" name="直接连接符 432"/>
            <p:cNvCxnSpPr/>
            <p:nvPr/>
          </p:nvCxnSpPr>
          <p:spPr>
            <a:xfrm flipH="1">
              <a:off x="4891217" y="5266246"/>
              <a:ext cx="130133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434" name="直接连接符 433"/>
            <p:cNvCxnSpPr/>
            <p:nvPr/>
          </p:nvCxnSpPr>
          <p:spPr>
            <a:xfrm flipH="1">
              <a:off x="4891217" y="5350586"/>
              <a:ext cx="130133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435" name="直接连接符 434"/>
            <p:cNvCxnSpPr/>
            <p:nvPr/>
          </p:nvCxnSpPr>
          <p:spPr>
            <a:xfrm flipH="1">
              <a:off x="4891217" y="5466633"/>
              <a:ext cx="130133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436" name="直接连接符 435"/>
            <p:cNvCxnSpPr/>
            <p:nvPr/>
          </p:nvCxnSpPr>
          <p:spPr>
            <a:xfrm flipH="1">
              <a:off x="4891217" y="5558013"/>
              <a:ext cx="130133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437" name="直接连接符 436"/>
            <p:cNvCxnSpPr/>
            <p:nvPr/>
          </p:nvCxnSpPr>
          <p:spPr>
            <a:xfrm flipH="1">
              <a:off x="4888398" y="5679368"/>
              <a:ext cx="130133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438" name="直接连接符 437"/>
            <p:cNvCxnSpPr/>
            <p:nvPr/>
          </p:nvCxnSpPr>
          <p:spPr>
            <a:xfrm flipH="1">
              <a:off x="4888398" y="5760188"/>
              <a:ext cx="130133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439" name="直接连接符 438"/>
            <p:cNvCxnSpPr/>
            <p:nvPr/>
          </p:nvCxnSpPr>
          <p:spPr>
            <a:xfrm flipH="1">
              <a:off x="4891217" y="5893829"/>
              <a:ext cx="130133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440" name="直接连接符 439"/>
            <p:cNvCxnSpPr/>
            <p:nvPr/>
          </p:nvCxnSpPr>
          <p:spPr>
            <a:xfrm flipH="1">
              <a:off x="4891217" y="5978170"/>
              <a:ext cx="130133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441" name="直接连接符 440"/>
            <p:cNvCxnSpPr/>
            <p:nvPr/>
          </p:nvCxnSpPr>
          <p:spPr>
            <a:xfrm flipH="1">
              <a:off x="4891073" y="6116817"/>
              <a:ext cx="130133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442" name="直接连接符 441"/>
            <p:cNvCxnSpPr/>
            <p:nvPr/>
          </p:nvCxnSpPr>
          <p:spPr>
            <a:xfrm flipH="1">
              <a:off x="4888398" y="6322009"/>
              <a:ext cx="130133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443" name="直接连接符 442"/>
            <p:cNvCxnSpPr/>
            <p:nvPr/>
          </p:nvCxnSpPr>
          <p:spPr>
            <a:xfrm flipH="1">
              <a:off x="4891073" y="6406334"/>
              <a:ext cx="127460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444" name="直接连接符 443"/>
            <p:cNvCxnSpPr/>
            <p:nvPr/>
          </p:nvCxnSpPr>
          <p:spPr>
            <a:xfrm flipH="1">
              <a:off x="4720343" y="5266246"/>
              <a:ext cx="130133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445" name="直接连接符 444"/>
            <p:cNvCxnSpPr/>
            <p:nvPr/>
          </p:nvCxnSpPr>
          <p:spPr>
            <a:xfrm flipH="1">
              <a:off x="4720343" y="5350586"/>
              <a:ext cx="130133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446" name="直接连接符 445"/>
            <p:cNvCxnSpPr/>
            <p:nvPr/>
          </p:nvCxnSpPr>
          <p:spPr>
            <a:xfrm flipH="1">
              <a:off x="4723800" y="5465412"/>
              <a:ext cx="130133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447" name="直接连接符 446"/>
            <p:cNvCxnSpPr/>
            <p:nvPr/>
          </p:nvCxnSpPr>
          <p:spPr>
            <a:xfrm flipH="1">
              <a:off x="4723800" y="5556793"/>
              <a:ext cx="130133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448" name="直接连接符 447"/>
            <p:cNvCxnSpPr/>
            <p:nvPr/>
          </p:nvCxnSpPr>
          <p:spPr>
            <a:xfrm flipH="1">
              <a:off x="4723800" y="5679368"/>
              <a:ext cx="130133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449" name="直接连接符 448"/>
            <p:cNvCxnSpPr/>
            <p:nvPr/>
          </p:nvCxnSpPr>
          <p:spPr>
            <a:xfrm flipH="1">
              <a:off x="4723800" y="5760188"/>
              <a:ext cx="130133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450" name="直接连接符 449"/>
            <p:cNvCxnSpPr/>
            <p:nvPr/>
          </p:nvCxnSpPr>
          <p:spPr>
            <a:xfrm flipH="1">
              <a:off x="4718614" y="5895586"/>
              <a:ext cx="130133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451" name="直接连接符 450"/>
            <p:cNvCxnSpPr/>
            <p:nvPr/>
          </p:nvCxnSpPr>
          <p:spPr>
            <a:xfrm flipH="1">
              <a:off x="4718614" y="5979925"/>
              <a:ext cx="130133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452" name="直接连接符 451"/>
            <p:cNvCxnSpPr/>
            <p:nvPr/>
          </p:nvCxnSpPr>
          <p:spPr>
            <a:xfrm flipH="1">
              <a:off x="4721238" y="6116817"/>
              <a:ext cx="130133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sp>
          <p:nvSpPr>
            <p:cNvPr id="453" name="任意多边形 452"/>
            <p:cNvSpPr/>
            <p:nvPr/>
          </p:nvSpPr>
          <p:spPr>
            <a:xfrm flipH="1">
              <a:off x="7674011" y="6127070"/>
              <a:ext cx="261099" cy="158396"/>
            </a:xfrm>
            <a:custGeom>
              <a:avLst/>
              <a:gdLst>
                <a:gd name="connsiteX0" fmla="*/ 0 w 541726"/>
                <a:gd name="connsiteY0" fmla="*/ 82550 h 285750"/>
                <a:gd name="connsiteX1" fmla="*/ 31750 w 541726"/>
                <a:gd name="connsiteY1" fmla="*/ 31750 h 285750"/>
                <a:gd name="connsiteX2" fmla="*/ 76200 w 541726"/>
                <a:gd name="connsiteY2" fmla="*/ 19050 h 285750"/>
                <a:gd name="connsiteX3" fmla="*/ 95250 w 541726"/>
                <a:gd name="connsiteY3" fmla="*/ 12700 h 285750"/>
                <a:gd name="connsiteX4" fmla="*/ 139700 w 541726"/>
                <a:gd name="connsiteY4" fmla="*/ 0 h 285750"/>
                <a:gd name="connsiteX5" fmla="*/ 215900 w 541726"/>
                <a:gd name="connsiteY5" fmla="*/ 6350 h 285750"/>
                <a:gd name="connsiteX6" fmla="*/ 234950 w 541726"/>
                <a:gd name="connsiteY6" fmla="*/ 12700 h 285750"/>
                <a:gd name="connsiteX7" fmla="*/ 273050 w 541726"/>
                <a:gd name="connsiteY7" fmla="*/ 38100 h 285750"/>
                <a:gd name="connsiteX8" fmla="*/ 298450 w 541726"/>
                <a:gd name="connsiteY8" fmla="*/ 76200 h 285750"/>
                <a:gd name="connsiteX9" fmla="*/ 311150 w 541726"/>
                <a:gd name="connsiteY9" fmla="*/ 95250 h 285750"/>
                <a:gd name="connsiteX10" fmla="*/ 374650 w 541726"/>
                <a:gd name="connsiteY10" fmla="*/ 76200 h 285750"/>
                <a:gd name="connsiteX11" fmla="*/ 463550 w 541726"/>
                <a:gd name="connsiteY11" fmla="*/ 95250 h 285750"/>
                <a:gd name="connsiteX12" fmla="*/ 482600 w 541726"/>
                <a:gd name="connsiteY12" fmla="*/ 107950 h 285750"/>
                <a:gd name="connsiteX13" fmla="*/ 514350 w 541726"/>
                <a:gd name="connsiteY13" fmla="*/ 139700 h 285750"/>
                <a:gd name="connsiteX14" fmla="*/ 527050 w 541726"/>
                <a:gd name="connsiteY14" fmla="*/ 158750 h 285750"/>
                <a:gd name="connsiteX15" fmla="*/ 539750 w 541726"/>
                <a:gd name="connsiteY15" fmla="*/ 28575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41726" h="285750">
                  <a:moveTo>
                    <a:pt x="0" y="82550"/>
                  </a:moveTo>
                  <a:cubicBezTo>
                    <a:pt x="9779" y="58103"/>
                    <a:pt x="9569" y="46537"/>
                    <a:pt x="31750" y="31750"/>
                  </a:cubicBezTo>
                  <a:cubicBezTo>
                    <a:pt x="37459" y="27944"/>
                    <a:pt x="72495" y="20108"/>
                    <a:pt x="76200" y="19050"/>
                  </a:cubicBezTo>
                  <a:cubicBezTo>
                    <a:pt x="82636" y="17211"/>
                    <a:pt x="88814" y="14539"/>
                    <a:pt x="95250" y="12700"/>
                  </a:cubicBezTo>
                  <a:cubicBezTo>
                    <a:pt x="151064" y="-3247"/>
                    <a:pt x="94025" y="15225"/>
                    <a:pt x="139700" y="0"/>
                  </a:cubicBezTo>
                  <a:cubicBezTo>
                    <a:pt x="165100" y="2117"/>
                    <a:pt x="190636" y="2981"/>
                    <a:pt x="215900" y="6350"/>
                  </a:cubicBezTo>
                  <a:cubicBezTo>
                    <a:pt x="222535" y="7235"/>
                    <a:pt x="229381" y="8987"/>
                    <a:pt x="234950" y="12700"/>
                  </a:cubicBezTo>
                  <a:cubicBezTo>
                    <a:pt x="282516" y="44411"/>
                    <a:pt x="227754" y="23001"/>
                    <a:pt x="273050" y="38100"/>
                  </a:cubicBezTo>
                  <a:lnTo>
                    <a:pt x="298450" y="76200"/>
                  </a:lnTo>
                  <a:lnTo>
                    <a:pt x="311150" y="95250"/>
                  </a:lnTo>
                  <a:cubicBezTo>
                    <a:pt x="357529" y="79790"/>
                    <a:pt x="336263" y="85797"/>
                    <a:pt x="374650" y="76200"/>
                  </a:cubicBezTo>
                  <a:cubicBezTo>
                    <a:pt x="396146" y="78887"/>
                    <a:pt x="442669" y="81330"/>
                    <a:pt x="463550" y="95250"/>
                  </a:cubicBezTo>
                  <a:lnTo>
                    <a:pt x="482600" y="107950"/>
                  </a:lnTo>
                  <a:cubicBezTo>
                    <a:pt x="516467" y="158750"/>
                    <a:pt x="472017" y="97367"/>
                    <a:pt x="514350" y="139700"/>
                  </a:cubicBezTo>
                  <a:cubicBezTo>
                    <a:pt x="519746" y="145096"/>
                    <a:pt x="523950" y="151776"/>
                    <a:pt x="527050" y="158750"/>
                  </a:cubicBezTo>
                  <a:cubicBezTo>
                    <a:pt x="549121" y="208409"/>
                    <a:pt x="539750" y="220105"/>
                    <a:pt x="539750" y="285750"/>
                  </a:cubicBezTo>
                </a:path>
              </a:pathLst>
            </a:cu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 smtClean="0">
                <a:solidFill>
                  <a:srgbClr val="942484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454" name="任意多边形 453"/>
            <p:cNvSpPr/>
            <p:nvPr/>
          </p:nvSpPr>
          <p:spPr>
            <a:xfrm rot="18024632" flipH="1">
              <a:off x="7398932" y="6083236"/>
              <a:ext cx="174452" cy="82590"/>
            </a:xfrm>
            <a:custGeom>
              <a:avLst/>
              <a:gdLst>
                <a:gd name="connsiteX0" fmla="*/ 0 w 361950"/>
                <a:gd name="connsiteY0" fmla="*/ 148993 h 148993"/>
                <a:gd name="connsiteX1" fmla="*/ 6350 w 361950"/>
                <a:gd name="connsiteY1" fmla="*/ 104543 h 148993"/>
                <a:gd name="connsiteX2" fmla="*/ 12700 w 361950"/>
                <a:gd name="connsiteY2" fmla="*/ 85493 h 148993"/>
                <a:gd name="connsiteX3" fmla="*/ 57150 w 361950"/>
                <a:gd name="connsiteY3" fmla="*/ 72793 h 148993"/>
                <a:gd name="connsiteX4" fmla="*/ 114300 w 361950"/>
                <a:gd name="connsiteY4" fmla="*/ 79143 h 148993"/>
                <a:gd name="connsiteX5" fmla="*/ 133350 w 361950"/>
                <a:gd name="connsiteY5" fmla="*/ 91843 h 148993"/>
                <a:gd name="connsiteX6" fmla="*/ 165100 w 361950"/>
                <a:gd name="connsiteY6" fmla="*/ 34693 h 148993"/>
                <a:gd name="connsiteX7" fmla="*/ 184150 w 361950"/>
                <a:gd name="connsiteY7" fmla="*/ 21993 h 148993"/>
                <a:gd name="connsiteX8" fmla="*/ 196850 w 361950"/>
                <a:gd name="connsiteY8" fmla="*/ 2943 h 148993"/>
                <a:gd name="connsiteX9" fmla="*/ 311150 w 361950"/>
                <a:gd name="connsiteY9" fmla="*/ 15643 h 148993"/>
                <a:gd name="connsiteX10" fmla="*/ 330200 w 361950"/>
                <a:gd name="connsiteY10" fmla="*/ 34693 h 148993"/>
                <a:gd name="connsiteX11" fmla="*/ 349250 w 361950"/>
                <a:gd name="connsiteY11" fmla="*/ 47393 h 148993"/>
                <a:gd name="connsiteX12" fmla="*/ 361950 w 361950"/>
                <a:gd name="connsiteY12" fmla="*/ 66443 h 1489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61950" h="148993">
                  <a:moveTo>
                    <a:pt x="0" y="148993"/>
                  </a:moveTo>
                  <a:cubicBezTo>
                    <a:pt x="2117" y="134176"/>
                    <a:pt x="3415" y="119219"/>
                    <a:pt x="6350" y="104543"/>
                  </a:cubicBezTo>
                  <a:cubicBezTo>
                    <a:pt x="7663" y="97979"/>
                    <a:pt x="7967" y="90226"/>
                    <a:pt x="12700" y="85493"/>
                  </a:cubicBezTo>
                  <a:cubicBezTo>
                    <a:pt x="15737" y="82456"/>
                    <a:pt x="56930" y="72848"/>
                    <a:pt x="57150" y="72793"/>
                  </a:cubicBezTo>
                  <a:cubicBezTo>
                    <a:pt x="76200" y="74910"/>
                    <a:pt x="95705" y="74494"/>
                    <a:pt x="114300" y="79143"/>
                  </a:cubicBezTo>
                  <a:cubicBezTo>
                    <a:pt x="121704" y="80994"/>
                    <a:pt x="126724" y="95629"/>
                    <a:pt x="133350" y="91843"/>
                  </a:cubicBezTo>
                  <a:cubicBezTo>
                    <a:pt x="188354" y="60412"/>
                    <a:pt x="142569" y="62856"/>
                    <a:pt x="165100" y="34693"/>
                  </a:cubicBezTo>
                  <a:cubicBezTo>
                    <a:pt x="169868" y="28734"/>
                    <a:pt x="177800" y="26226"/>
                    <a:pt x="184150" y="21993"/>
                  </a:cubicBezTo>
                  <a:cubicBezTo>
                    <a:pt x="188383" y="15643"/>
                    <a:pt x="189271" y="3835"/>
                    <a:pt x="196850" y="2943"/>
                  </a:cubicBezTo>
                  <a:cubicBezTo>
                    <a:pt x="257121" y="-4148"/>
                    <a:pt x="270675" y="2151"/>
                    <a:pt x="311150" y="15643"/>
                  </a:cubicBezTo>
                  <a:cubicBezTo>
                    <a:pt x="317500" y="21993"/>
                    <a:pt x="323301" y="28944"/>
                    <a:pt x="330200" y="34693"/>
                  </a:cubicBezTo>
                  <a:cubicBezTo>
                    <a:pt x="336063" y="39579"/>
                    <a:pt x="344482" y="41434"/>
                    <a:pt x="349250" y="47393"/>
                  </a:cubicBezTo>
                  <a:cubicBezTo>
                    <a:pt x="366096" y="68451"/>
                    <a:pt x="345799" y="66443"/>
                    <a:pt x="361950" y="66443"/>
                  </a:cubicBezTo>
                </a:path>
              </a:pathLst>
            </a:cu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 smtClean="0">
                <a:solidFill>
                  <a:srgbClr val="942484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455" name="任意多边形 454"/>
            <p:cNvSpPr/>
            <p:nvPr/>
          </p:nvSpPr>
          <p:spPr>
            <a:xfrm rot="6299365" flipH="1">
              <a:off x="7270656" y="6230115"/>
              <a:ext cx="198935" cy="274553"/>
            </a:xfrm>
            <a:custGeom>
              <a:avLst/>
              <a:gdLst>
                <a:gd name="connsiteX0" fmla="*/ 361950 w 412750"/>
                <a:gd name="connsiteY0" fmla="*/ 0 h 495300"/>
                <a:gd name="connsiteX1" fmla="*/ 381000 w 412750"/>
                <a:gd name="connsiteY1" fmla="*/ 31750 h 495300"/>
                <a:gd name="connsiteX2" fmla="*/ 393700 w 412750"/>
                <a:gd name="connsiteY2" fmla="*/ 50800 h 495300"/>
                <a:gd name="connsiteX3" fmla="*/ 406400 w 412750"/>
                <a:gd name="connsiteY3" fmla="*/ 88900 h 495300"/>
                <a:gd name="connsiteX4" fmla="*/ 412750 w 412750"/>
                <a:gd name="connsiteY4" fmla="*/ 107950 h 495300"/>
                <a:gd name="connsiteX5" fmla="*/ 406400 w 412750"/>
                <a:gd name="connsiteY5" fmla="*/ 158750 h 495300"/>
                <a:gd name="connsiteX6" fmla="*/ 381000 w 412750"/>
                <a:gd name="connsiteY6" fmla="*/ 222250 h 495300"/>
                <a:gd name="connsiteX7" fmla="*/ 336550 w 412750"/>
                <a:gd name="connsiteY7" fmla="*/ 266700 h 495300"/>
                <a:gd name="connsiteX8" fmla="*/ 323850 w 412750"/>
                <a:gd name="connsiteY8" fmla="*/ 285750 h 495300"/>
                <a:gd name="connsiteX9" fmla="*/ 304800 w 412750"/>
                <a:gd name="connsiteY9" fmla="*/ 292100 h 495300"/>
                <a:gd name="connsiteX10" fmla="*/ 279400 w 412750"/>
                <a:gd name="connsiteY10" fmla="*/ 304800 h 495300"/>
                <a:gd name="connsiteX11" fmla="*/ 228600 w 412750"/>
                <a:gd name="connsiteY11" fmla="*/ 317500 h 495300"/>
                <a:gd name="connsiteX12" fmla="*/ 203200 w 412750"/>
                <a:gd name="connsiteY12" fmla="*/ 323850 h 495300"/>
                <a:gd name="connsiteX13" fmla="*/ 139700 w 412750"/>
                <a:gd name="connsiteY13" fmla="*/ 330200 h 495300"/>
                <a:gd name="connsiteX14" fmla="*/ 127000 w 412750"/>
                <a:gd name="connsiteY14" fmla="*/ 412750 h 495300"/>
                <a:gd name="connsiteX15" fmla="*/ 114300 w 412750"/>
                <a:gd name="connsiteY15" fmla="*/ 431800 h 495300"/>
                <a:gd name="connsiteX16" fmla="*/ 57150 w 412750"/>
                <a:gd name="connsiteY16" fmla="*/ 482600 h 495300"/>
                <a:gd name="connsiteX17" fmla="*/ 19050 w 412750"/>
                <a:gd name="connsiteY17" fmla="*/ 495300 h 495300"/>
                <a:gd name="connsiteX18" fmla="*/ 0 w 412750"/>
                <a:gd name="connsiteY18" fmla="*/ 49530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412750" h="495300">
                  <a:moveTo>
                    <a:pt x="361950" y="0"/>
                  </a:moveTo>
                  <a:cubicBezTo>
                    <a:pt x="368300" y="10583"/>
                    <a:pt x="374459" y="21284"/>
                    <a:pt x="381000" y="31750"/>
                  </a:cubicBezTo>
                  <a:cubicBezTo>
                    <a:pt x="385045" y="38222"/>
                    <a:pt x="390600" y="43826"/>
                    <a:pt x="393700" y="50800"/>
                  </a:cubicBezTo>
                  <a:cubicBezTo>
                    <a:pt x="399137" y="63033"/>
                    <a:pt x="402167" y="76200"/>
                    <a:pt x="406400" y="88900"/>
                  </a:cubicBezTo>
                  <a:lnTo>
                    <a:pt x="412750" y="107950"/>
                  </a:lnTo>
                  <a:cubicBezTo>
                    <a:pt x="410633" y="124883"/>
                    <a:pt x="409976" y="142064"/>
                    <a:pt x="406400" y="158750"/>
                  </a:cubicBezTo>
                  <a:cubicBezTo>
                    <a:pt x="402362" y="177596"/>
                    <a:pt x="391446" y="204841"/>
                    <a:pt x="381000" y="222250"/>
                  </a:cubicBezTo>
                  <a:cubicBezTo>
                    <a:pt x="355526" y="264706"/>
                    <a:pt x="368484" y="256055"/>
                    <a:pt x="336550" y="266700"/>
                  </a:cubicBezTo>
                  <a:cubicBezTo>
                    <a:pt x="332317" y="273050"/>
                    <a:pt x="329809" y="280982"/>
                    <a:pt x="323850" y="285750"/>
                  </a:cubicBezTo>
                  <a:cubicBezTo>
                    <a:pt x="318623" y="289931"/>
                    <a:pt x="310952" y="289463"/>
                    <a:pt x="304800" y="292100"/>
                  </a:cubicBezTo>
                  <a:cubicBezTo>
                    <a:pt x="296099" y="295829"/>
                    <a:pt x="288380" y="301807"/>
                    <a:pt x="279400" y="304800"/>
                  </a:cubicBezTo>
                  <a:cubicBezTo>
                    <a:pt x="262841" y="310320"/>
                    <a:pt x="245533" y="313267"/>
                    <a:pt x="228600" y="317500"/>
                  </a:cubicBezTo>
                  <a:cubicBezTo>
                    <a:pt x="220133" y="319617"/>
                    <a:pt x="211884" y="322982"/>
                    <a:pt x="203200" y="323850"/>
                  </a:cubicBezTo>
                  <a:lnTo>
                    <a:pt x="139700" y="330200"/>
                  </a:lnTo>
                  <a:cubicBezTo>
                    <a:pt x="137879" y="348412"/>
                    <a:pt x="138442" y="389865"/>
                    <a:pt x="127000" y="412750"/>
                  </a:cubicBezTo>
                  <a:cubicBezTo>
                    <a:pt x="123587" y="419576"/>
                    <a:pt x="119370" y="426096"/>
                    <a:pt x="114300" y="431800"/>
                  </a:cubicBezTo>
                  <a:cubicBezTo>
                    <a:pt x="104916" y="442357"/>
                    <a:pt x="76649" y="473934"/>
                    <a:pt x="57150" y="482600"/>
                  </a:cubicBezTo>
                  <a:cubicBezTo>
                    <a:pt x="44917" y="488037"/>
                    <a:pt x="32437" y="495300"/>
                    <a:pt x="19050" y="495300"/>
                  </a:cubicBezTo>
                  <a:lnTo>
                    <a:pt x="0" y="495300"/>
                  </a:lnTo>
                </a:path>
              </a:pathLst>
            </a:cu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 smtClean="0">
                <a:solidFill>
                  <a:srgbClr val="942484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456" name="任意多边形 455"/>
            <p:cNvSpPr/>
            <p:nvPr/>
          </p:nvSpPr>
          <p:spPr>
            <a:xfrm flipH="1">
              <a:off x="5875148" y="6238914"/>
              <a:ext cx="428733" cy="256953"/>
            </a:xfrm>
            <a:custGeom>
              <a:avLst/>
              <a:gdLst>
                <a:gd name="connsiteX0" fmla="*/ 0 w 889532"/>
                <a:gd name="connsiteY0" fmla="*/ 88900 h 463550"/>
                <a:gd name="connsiteX1" fmla="*/ 6350 w 889532"/>
                <a:gd name="connsiteY1" fmla="*/ 57150 h 463550"/>
                <a:gd name="connsiteX2" fmla="*/ 44450 w 889532"/>
                <a:gd name="connsiteY2" fmla="*/ 31750 h 463550"/>
                <a:gd name="connsiteX3" fmla="*/ 63500 w 889532"/>
                <a:gd name="connsiteY3" fmla="*/ 19050 h 463550"/>
                <a:gd name="connsiteX4" fmla="*/ 139700 w 889532"/>
                <a:gd name="connsiteY4" fmla="*/ 0 h 463550"/>
                <a:gd name="connsiteX5" fmla="*/ 203200 w 889532"/>
                <a:gd name="connsiteY5" fmla="*/ 6350 h 463550"/>
                <a:gd name="connsiteX6" fmla="*/ 234950 w 889532"/>
                <a:gd name="connsiteY6" fmla="*/ 38100 h 463550"/>
                <a:gd name="connsiteX7" fmla="*/ 254000 w 889532"/>
                <a:gd name="connsiteY7" fmla="*/ 50800 h 463550"/>
                <a:gd name="connsiteX8" fmla="*/ 279400 w 889532"/>
                <a:gd name="connsiteY8" fmla="*/ 88900 h 463550"/>
                <a:gd name="connsiteX9" fmla="*/ 285750 w 889532"/>
                <a:gd name="connsiteY9" fmla="*/ 107950 h 463550"/>
                <a:gd name="connsiteX10" fmla="*/ 298450 w 889532"/>
                <a:gd name="connsiteY10" fmla="*/ 127000 h 463550"/>
                <a:gd name="connsiteX11" fmla="*/ 311150 w 889532"/>
                <a:gd name="connsiteY11" fmla="*/ 177800 h 463550"/>
                <a:gd name="connsiteX12" fmla="*/ 317500 w 889532"/>
                <a:gd name="connsiteY12" fmla="*/ 196850 h 463550"/>
                <a:gd name="connsiteX13" fmla="*/ 336550 w 889532"/>
                <a:gd name="connsiteY13" fmla="*/ 158750 h 463550"/>
                <a:gd name="connsiteX14" fmla="*/ 393700 w 889532"/>
                <a:gd name="connsiteY14" fmla="*/ 146050 h 463550"/>
                <a:gd name="connsiteX15" fmla="*/ 482600 w 889532"/>
                <a:gd name="connsiteY15" fmla="*/ 152400 h 463550"/>
                <a:gd name="connsiteX16" fmla="*/ 501650 w 889532"/>
                <a:gd name="connsiteY16" fmla="*/ 165100 h 463550"/>
                <a:gd name="connsiteX17" fmla="*/ 520700 w 889532"/>
                <a:gd name="connsiteY17" fmla="*/ 171450 h 463550"/>
                <a:gd name="connsiteX18" fmla="*/ 539750 w 889532"/>
                <a:gd name="connsiteY18" fmla="*/ 190500 h 463550"/>
                <a:gd name="connsiteX19" fmla="*/ 558800 w 889532"/>
                <a:gd name="connsiteY19" fmla="*/ 203200 h 463550"/>
                <a:gd name="connsiteX20" fmla="*/ 590550 w 889532"/>
                <a:gd name="connsiteY20" fmla="*/ 234950 h 463550"/>
                <a:gd name="connsiteX21" fmla="*/ 615950 w 889532"/>
                <a:gd name="connsiteY21" fmla="*/ 273050 h 463550"/>
                <a:gd name="connsiteX22" fmla="*/ 628650 w 889532"/>
                <a:gd name="connsiteY22" fmla="*/ 292100 h 463550"/>
                <a:gd name="connsiteX23" fmla="*/ 635000 w 889532"/>
                <a:gd name="connsiteY23" fmla="*/ 311150 h 463550"/>
                <a:gd name="connsiteX24" fmla="*/ 647700 w 889532"/>
                <a:gd name="connsiteY24" fmla="*/ 330200 h 463550"/>
                <a:gd name="connsiteX25" fmla="*/ 660400 w 889532"/>
                <a:gd name="connsiteY25" fmla="*/ 368300 h 463550"/>
                <a:gd name="connsiteX26" fmla="*/ 679450 w 889532"/>
                <a:gd name="connsiteY26" fmla="*/ 355600 h 463550"/>
                <a:gd name="connsiteX27" fmla="*/ 692150 w 889532"/>
                <a:gd name="connsiteY27" fmla="*/ 336550 h 463550"/>
                <a:gd name="connsiteX28" fmla="*/ 711200 w 889532"/>
                <a:gd name="connsiteY28" fmla="*/ 330200 h 463550"/>
                <a:gd name="connsiteX29" fmla="*/ 812800 w 889532"/>
                <a:gd name="connsiteY29" fmla="*/ 336550 h 463550"/>
                <a:gd name="connsiteX30" fmla="*/ 850900 w 889532"/>
                <a:gd name="connsiteY30" fmla="*/ 361950 h 463550"/>
                <a:gd name="connsiteX31" fmla="*/ 857250 w 889532"/>
                <a:gd name="connsiteY31" fmla="*/ 381000 h 463550"/>
                <a:gd name="connsiteX32" fmla="*/ 889000 w 889532"/>
                <a:gd name="connsiteY32" fmla="*/ 438150 h 463550"/>
                <a:gd name="connsiteX33" fmla="*/ 889000 w 889532"/>
                <a:gd name="connsiteY33" fmla="*/ 463550 h 463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889532" h="463550">
                  <a:moveTo>
                    <a:pt x="0" y="88900"/>
                  </a:moveTo>
                  <a:cubicBezTo>
                    <a:pt x="2117" y="78317"/>
                    <a:pt x="-276" y="65669"/>
                    <a:pt x="6350" y="57150"/>
                  </a:cubicBezTo>
                  <a:cubicBezTo>
                    <a:pt x="15721" y="45102"/>
                    <a:pt x="31750" y="40217"/>
                    <a:pt x="44450" y="31750"/>
                  </a:cubicBezTo>
                  <a:cubicBezTo>
                    <a:pt x="50800" y="27517"/>
                    <a:pt x="56260" y="21463"/>
                    <a:pt x="63500" y="19050"/>
                  </a:cubicBezTo>
                  <a:cubicBezTo>
                    <a:pt x="113814" y="2279"/>
                    <a:pt x="88395" y="8551"/>
                    <a:pt x="139700" y="0"/>
                  </a:cubicBezTo>
                  <a:cubicBezTo>
                    <a:pt x="160867" y="2117"/>
                    <a:pt x="182473" y="1567"/>
                    <a:pt x="203200" y="6350"/>
                  </a:cubicBezTo>
                  <a:cubicBezTo>
                    <a:pt x="225213" y="11430"/>
                    <a:pt x="221403" y="24553"/>
                    <a:pt x="234950" y="38100"/>
                  </a:cubicBezTo>
                  <a:cubicBezTo>
                    <a:pt x="240346" y="43496"/>
                    <a:pt x="247650" y="46567"/>
                    <a:pt x="254000" y="50800"/>
                  </a:cubicBezTo>
                  <a:cubicBezTo>
                    <a:pt x="269099" y="96096"/>
                    <a:pt x="247689" y="41334"/>
                    <a:pt x="279400" y="88900"/>
                  </a:cubicBezTo>
                  <a:cubicBezTo>
                    <a:pt x="283113" y="94469"/>
                    <a:pt x="282757" y="101963"/>
                    <a:pt x="285750" y="107950"/>
                  </a:cubicBezTo>
                  <a:cubicBezTo>
                    <a:pt x="289163" y="114776"/>
                    <a:pt x="295037" y="120174"/>
                    <a:pt x="298450" y="127000"/>
                  </a:cubicBezTo>
                  <a:cubicBezTo>
                    <a:pt x="305708" y="141515"/>
                    <a:pt x="307527" y="163309"/>
                    <a:pt x="311150" y="177800"/>
                  </a:cubicBezTo>
                  <a:cubicBezTo>
                    <a:pt x="312773" y="184294"/>
                    <a:pt x="315383" y="190500"/>
                    <a:pt x="317500" y="196850"/>
                  </a:cubicBezTo>
                  <a:cubicBezTo>
                    <a:pt x="321683" y="184301"/>
                    <a:pt x="325359" y="167702"/>
                    <a:pt x="336550" y="158750"/>
                  </a:cubicBezTo>
                  <a:cubicBezTo>
                    <a:pt x="344777" y="152168"/>
                    <a:pt x="393310" y="146115"/>
                    <a:pt x="393700" y="146050"/>
                  </a:cubicBezTo>
                  <a:cubicBezTo>
                    <a:pt x="423333" y="148167"/>
                    <a:pt x="453343" y="147237"/>
                    <a:pt x="482600" y="152400"/>
                  </a:cubicBezTo>
                  <a:cubicBezTo>
                    <a:pt x="490116" y="153726"/>
                    <a:pt x="494824" y="161687"/>
                    <a:pt x="501650" y="165100"/>
                  </a:cubicBezTo>
                  <a:cubicBezTo>
                    <a:pt x="507637" y="168093"/>
                    <a:pt x="514350" y="169333"/>
                    <a:pt x="520700" y="171450"/>
                  </a:cubicBezTo>
                  <a:cubicBezTo>
                    <a:pt x="527050" y="177800"/>
                    <a:pt x="532851" y="184751"/>
                    <a:pt x="539750" y="190500"/>
                  </a:cubicBezTo>
                  <a:cubicBezTo>
                    <a:pt x="545613" y="195386"/>
                    <a:pt x="553404" y="197804"/>
                    <a:pt x="558800" y="203200"/>
                  </a:cubicBezTo>
                  <a:cubicBezTo>
                    <a:pt x="601133" y="245533"/>
                    <a:pt x="539750" y="201083"/>
                    <a:pt x="590550" y="234950"/>
                  </a:cubicBezTo>
                  <a:lnTo>
                    <a:pt x="615950" y="273050"/>
                  </a:lnTo>
                  <a:cubicBezTo>
                    <a:pt x="620183" y="279400"/>
                    <a:pt x="626237" y="284860"/>
                    <a:pt x="628650" y="292100"/>
                  </a:cubicBezTo>
                  <a:cubicBezTo>
                    <a:pt x="630767" y="298450"/>
                    <a:pt x="632007" y="305163"/>
                    <a:pt x="635000" y="311150"/>
                  </a:cubicBezTo>
                  <a:cubicBezTo>
                    <a:pt x="638413" y="317976"/>
                    <a:pt x="644600" y="323226"/>
                    <a:pt x="647700" y="330200"/>
                  </a:cubicBezTo>
                  <a:cubicBezTo>
                    <a:pt x="653137" y="342433"/>
                    <a:pt x="660400" y="368300"/>
                    <a:pt x="660400" y="368300"/>
                  </a:cubicBezTo>
                  <a:cubicBezTo>
                    <a:pt x="666750" y="364067"/>
                    <a:pt x="674054" y="360996"/>
                    <a:pt x="679450" y="355600"/>
                  </a:cubicBezTo>
                  <a:cubicBezTo>
                    <a:pt x="684846" y="350204"/>
                    <a:pt x="686191" y="341318"/>
                    <a:pt x="692150" y="336550"/>
                  </a:cubicBezTo>
                  <a:cubicBezTo>
                    <a:pt x="697377" y="332369"/>
                    <a:pt x="704850" y="332317"/>
                    <a:pt x="711200" y="330200"/>
                  </a:cubicBezTo>
                  <a:cubicBezTo>
                    <a:pt x="745067" y="332317"/>
                    <a:pt x="779711" y="329030"/>
                    <a:pt x="812800" y="336550"/>
                  </a:cubicBezTo>
                  <a:cubicBezTo>
                    <a:pt x="827684" y="339933"/>
                    <a:pt x="850900" y="361950"/>
                    <a:pt x="850900" y="361950"/>
                  </a:cubicBezTo>
                  <a:cubicBezTo>
                    <a:pt x="853017" y="368300"/>
                    <a:pt x="853999" y="375149"/>
                    <a:pt x="857250" y="381000"/>
                  </a:cubicBezTo>
                  <a:cubicBezTo>
                    <a:pt x="868437" y="401137"/>
                    <a:pt x="885684" y="414939"/>
                    <a:pt x="889000" y="438150"/>
                  </a:cubicBezTo>
                  <a:cubicBezTo>
                    <a:pt x="890197" y="446532"/>
                    <a:pt x="889000" y="455083"/>
                    <a:pt x="889000" y="463550"/>
                  </a:cubicBezTo>
                </a:path>
              </a:pathLst>
            </a:cu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 smtClean="0">
                <a:solidFill>
                  <a:srgbClr val="942484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457" name="任意多边形 456"/>
            <p:cNvSpPr/>
            <p:nvPr/>
          </p:nvSpPr>
          <p:spPr>
            <a:xfrm flipH="1">
              <a:off x="5449946" y="6419222"/>
              <a:ext cx="355024" cy="151356"/>
            </a:xfrm>
            <a:custGeom>
              <a:avLst/>
              <a:gdLst>
                <a:gd name="connsiteX0" fmla="*/ 0 w 736600"/>
                <a:gd name="connsiteY0" fmla="*/ 101600 h 273050"/>
                <a:gd name="connsiteX1" fmla="*/ 12700 w 736600"/>
                <a:gd name="connsiteY1" fmla="*/ 57150 h 273050"/>
                <a:gd name="connsiteX2" fmla="*/ 69850 w 736600"/>
                <a:gd name="connsiteY2" fmla="*/ 25400 h 273050"/>
                <a:gd name="connsiteX3" fmla="*/ 88900 w 736600"/>
                <a:gd name="connsiteY3" fmla="*/ 12700 h 273050"/>
                <a:gd name="connsiteX4" fmla="*/ 114300 w 736600"/>
                <a:gd name="connsiteY4" fmla="*/ 6350 h 273050"/>
                <a:gd name="connsiteX5" fmla="*/ 133350 w 736600"/>
                <a:gd name="connsiteY5" fmla="*/ 0 h 273050"/>
                <a:gd name="connsiteX6" fmla="*/ 241300 w 736600"/>
                <a:gd name="connsiteY6" fmla="*/ 19050 h 273050"/>
                <a:gd name="connsiteX7" fmla="*/ 260350 w 736600"/>
                <a:gd name="connsiteY7" fmla="*/ 31750 h 273050"/>
                <a:gd name="connsiteX8" fmla="*/ 273050 w 736600"/>
                <a:gd name="connsiteY8" fmla="*/ 50800 h 273050"/>
                <a:gd name="connsiteX9" fmla="*/ 292100 w 736600"/>
                <a:gd name="connsiteY9" fmla="*/ 69850 h 273050"/>
                <a:gd name="connsiteX10" fmla="*/ 298450 w 736600"/>
                <a:gd name="connsiteY10" fmla="*/ 95250 h 273050"/>
                <a:gd name="connsiteX11" fmla="*/ 311150 w 736600"/>
                <a:gd name="connsiteY11" fmla="*/ 114300 h 273050"/>
                <a:gd name="connsiteX12" fmla="*/ 342900 w 736600"/>
                <a:gd name="connsiteY12" fmla="*/ 88900 h 273050"/>
                <a:gd name="connsiteX13" fmla="*/ 361950 w 736600"/>
                <a:gd name="connsiteY13" fmla="*/ 82550 h 273050"/>
                <a:gd name="connsiteX14" fmla="*/ 381000 w 736600"/>
                <a:gd name="connsiteY14" fmla="*/ 69850 h 273050"/>
                <a:gd name="connsiteX15" fmla="*/ 425450 w 736600"/>
                <a:gd name="connsiteY15" fmla="*/ 57150 h 273050"/>
                <a:gd name="connsiteX16" fmla="*/ 558800 w 736600"/>
                <a:gd name="connsiteY16" fmla="*/ 63500 h 273050"/>
                <a:gd name="connsiteX17" fmla="*/ 615950 w 736600"/>
                <a:gd name="connsiteY17" fmla="*/ 95250 h 273050"/>
                <a:gd name="connsiteX18" fmla="*/ 641350 w 736600"/>
                <a:gd name="connsiteY18" fmla="*/ 107950 h 273050"/>
                <a:gd name="connsiteX19" fmla="*/ 673100 w 736600"/>
                <a:gd name="connsiteY19" fmla="*/ 139700 h 273050"/>
                <a:gd name="connsiteX20" fmla="*/ 692150 w 736600"/>
                <a:gd name="connsiteY20" fmla="*/ 177800 h 273050"/>
                <a:gd name="connsiteX21" fmla="*/ 717550 w 736600"/>
                <a:gd name="connsiteY21" fmla="*/ 215900 h 273050"/>
                <a:gd name="connsiteX22" fmla="*/ 730250 w 736600"/>
                <a:gd name="connsiteY22" fmla="*/ 254000 h 273050"/>
                <a:gd name="connsiteX23" fmla="*/ 736600 w 736600"/>
                <a:gd name="connsiteY23" fmla="*/ 273050 h 273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736600" h="273050">
                  <a:moveTo>
                    <a:pt x="0" y="101600"/>
                  </a:moveTo>
                  <a:cubicBezTo>
                    <a:pt x="4233" y="86783"/>
                    <a:pt x="3637" y="69612"/>
                    <a:pt x="12700" y="57150"/>
                  </a:cubicBezTo>
                  <a:cubicBezTo>
                    <a:pt x="35582" y="25687"/>
                    <a:pt x="45436" y="37607"/>
                    <a:pt x="69850" y="25400"/>
                  </a:cubicBezTo>
                  <a:cubicBezTo>
                    <a:pt x="76676" y="21987"/>
                    <a:pt x="81885" y="15706"/>
                    <a:pt x="88900" y="12700"/>
                  </a:cubicBezTo>
                  <a:cubicBezTo>
                    <a:pt x="96922" y="9262"/>
                    <a:pt x="105909" y="8748"/>
                    <a:pt x="114300" y="6350"/>
                  </a:cubicBezTo>
                  <a:cubicBezTo>
                    <a:pt x="120736" y="4511"/>
                    <a:pt x="127000" y="2117"/>
                    <a:pt x="133350" y="0"/>
                  </a:cubicBezTo>
                  <a:cubicBezTo>
                    <a:pt x="155584" y="2021"/>
                    <a:pt x="215919" y="2129"/>
                    <a:pt x="241300" y="19050"/>
                  </a:cubicBezTo>
                  <a:lnTo>
                    <a:pt x="260350" y="31750"/>
                  </a:lnTo>
                  <a:cubicBezTo>
                    <a:pt x="264583" y="38100"/>
                    <a:pt x="268164" y="44937"/>
                    <a:pt x="273050" y="50800"/>
                  </a:cubicBezTo>
                  <a:cubicBezTo>
                    <a:pt x="278799" y="57699"/>
                    <a:pt x="287645" y="62053"/>
                    <a:pt x="292100" y="69850"/>
                  </a:cubicBezTo>
                  <a:cubicBezTo>
                    <a:pt x="296430" y="77427"/>
                    <a:pt x="295012" y="87228"/>
                    <a:pt x="298450" y="95250"/>
                  </a:cubicBezTo>
                  <a:cubicBezTo>
                    <a:pt x="301456" y="102265"/>
                    <a:pt x="306917" y="107950"/>
                    <a:pt x="311150" y="114300"/>
                  </a:cubicBezTo>
                  <a:cubicBezTo>
                    <a:pt x="359033" y="98339"/>
                    <a:pt x="301868" y="121726"/>
                    <a:pt x="342900" y="88900"/>
                  </a:cubicBezTo>
                  <a:cubicBezTo>
                    <a:pt x="348127" y="84719"/>
                    <a:pt x="355963" y="85543"/>
                    <a:pt x="361950" y="82550"/>
                  </a:cubicBezTo>
                  <a:cubicBezTo>
                    <a:pt x="368776" y="79137"/>
                    <a:pt x="374174" y="73263"/>
                    <a:pt x="381000" y="69850"/>
                  </a:cubicBezTo>
                  <a:cubicBezTo>
                    <a:pt x="390110" y="65295"/>
                    <a:pt x="417312" y="59185"/>
                    <a:pt x="425450" y="57150"/>
                  </a:cubicBezTo>
                  <a:cubicBezTo>
                    <a:pt x="469900" y="59267"/>
                    <a:pt x="514453" y="59804"/>
                    <a:pt x="558800" y="63500"/>
                  </a:cubicBezTo>
                  <a:cubicBezTo>
                    <a:pt x="579872" y="65256"/>
                    <a:pt x="600689" y="87620"/>
                    <a:pt x="615950" y="95250"/>
                  </a:cubicBezTo>
                  <a:lnTo>
                    <a:pt x="641350" y="107950"/>
                  </a:lnTo>
                  <a:cubicBezTo>
                    <a:pt x="675217" y="158750"/>
                    <a:pt x="630767" y="97367"/>
                    <a:pt x="673100" y="139700"/>
                  </a:cubicBezTo>
                  <a:cubicBezTo>
                    <a:pt x="694243" y="160843"/>
                    <a:pt x="679238" y="154559"/>
                    <a:pt x="692150" y="177800"/>
                  </a:cubicBezTo>
                  <a:cubicBezTo>
                    <a:pt x="699563" y="191143"/>
                    <a:pt x="712723" y="201420"/>
                    <a:pt x="717550" y="215900"/>
                  </a:cubicBezTo>
                  <a:lnTo>
                    <a:pt x="730250" y="254000"/>
                  </a:lnTo>
                  <a:lnTo>
                    <a:pt x="736600" y="273050"/>
                  </a:lnTo>
                </a:path>
              </a:pathLst>
            </a:cu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 smtClean="0">
                <a:solidFill>
                  <a:srgbClr val="942484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458" name="任意多边形 457"/>
            <p:cNvSpPr/>
            <p:nvPr/>
          </p:nvSpPr>
          <p:spPr>
            <a:xfrm flipH="1">
              <a:off x="5696287" y="6716655"/>
              <a:ext cx="73488" cy="153116"/>
            </a:xfrm>
            <a:custGeom>
              <a:avLst/>
              <a:gdLst>
                <a:gd name="connsiteX0" fmla="*/ 0 w 152473"/>
                <a:gd name="connsiteY0" fmla="*/ 0 h 276225"/>
                <a:gd name="connsiteX1" fmla="*/ 47625 w 152473"/>
                <a:gd name="connsiteY1" fmla="*/ 9525 h 276225"/>
                <a:gd name="connsiteX2" fmla="*/ 76200 w 152473"/>
                <a:gd name="connsiteY2" fmla="*/ 19050 h 276225"/>
                <a:gd name="connsiteX3" fmla="*/ 95250 w 152473"/>
                <a:gd name="connsiteY3" fmla="*/ 76200 h 276225"/>
                <a:gd name="connsiteX4" fmla="*/ 104775 w 152473"/>
                <a:gd name="connsiteY4" fmla="*/ 104775 h 276225"/>
                <a:gd name="connsiteX5" fmla="*/ 114300 w 152473"/>
                <a:gd name="connsiteY5" fmla="*/ 133350 h 276225"/>
                <a:gd name="connsiteX6" fmla="*/ 133350 w 152473"/>
                <a:gd name="connsiteY6" fmla="*/ 161925 h 276225"/>
                <a:gd name="connsiteX7" fmla="*/ 142875 w 152473"/>
                <a:gd name="connsiteY7" fmla="*/ 219075 h 276225"/>
                <a:gd name="connsiteX8" fmla="*/ 152400 w 152473"/>
                <a:gd name="connsiteY8" fmla="*/ 276225 h 276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2473" h="276225">
                  <a:moveTo>
                    <a:pt x="0" y="0"/>
                  </a:moveTo>
                  <a:cubicBezTo>
                    <a:pt x="15875" y="3175"/>
                    <a:pt x="31919" y="5598"/>
                    <a:pt x="47625" y="9525"/>
                  </a:cubicBezTo>
                  <a:cubicBezTo>
                    <a:pt x="57365" y="11960"/>
                    <a:pt x="70364" y="10880"/>
                    <a:pt x="76200" y="19050"/>
                  </a:cubicBezTo>
                  <a:cubicBezTo>
                    <a:pt x="87872" y="35390"/>
                    <a:pt x="88900" y="57150"/>
                    <a:pt x="95250" y="76200"/>
                  </a:cubicBezTo>
                  <a:lnTo>
                    <a:pt x="104775" y="104775"/>
                  </a:lnTo>
                  <a:cubicBezTo>
                    <a:pt x="107950" y="114300"/>
                    <a:pt x="108731" y="124996"/>
                    <a:pt x="114300" y="133350"/>
                  </a:cubicBezTo>
                  <a:lnTo>
                    <a:pt x="133350" y="161925"/>
                  </a:lnTo>
                  <a:cubicBezTo>
                    <a:pt x="136525" y="180975"/>
                    <a:pt x="139087" y="200137"/>
                    <a:pt x="142875" y="219075"/>
                  </a:cubicBezTo>
                  <a:cubicBezTo>
                    <a:pt x="153940" y="274401"/>
                    <a:pt x="152400" y="238717"/>
                    <a:pt x="152400" y="276225"/>
                  </a:cubicBezTo>
                </a:path>
              </a:pathLst>
            </a:cu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 smtClean="0">
                <a:solidFill>
                  <a:srgbClr val="942484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459" name="任意多边形 458"/>
            <p:cNvSpPr/>
            <p:nvPr/>
          </p:nvSpPr>
          <p:spPr>
            <a:xfrm flipH="1">
              <a:off x="5906939" y="6639595"/>
              <a:ext cx="14333" cy="116157"/>
            </a:xfrm>
            <a:custGeom>
              <a:avLst/>
              <a:gdLst>
                <a:gd name="connsiteX0" fmla="*/ 0 w 29735"/>
                <a:gd name="connsiteY0" fmla="*/ 0 h 209550"/>
                <a:gd name="connsiteX1" fmla="*/ 19050 w 29735"/>
                <a:gd name="connsiteY1" fmla="*/ 47625 h 209550"/>
                <a:gd name="connsiteX2" fmla="*/ 28575 w 29735"/>
                <a:gd name="connsiteY2" fmla="*/ 76200 h 209550"/>
                <a:gd name="connsiteX3" fmla="*/ 28575 w 29735"/>
                <a:gd name="connsiteY3" fmla="*/ 209550 h 209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735" h="209550">
                  <a:moveTo>
                    <a:pt x="0" y="0"/>
                  </a:moveTo>
                  <a:cubicBezTo>
                    <a:pt x="6350" y="15875"/>
                    <a:pt x="13047" y="31616"/>
                    <a:pt x="19050" y="47625"/>
                  </a:cubicBezTo>
                  <a:cubicBezTo>
                    <a:pt x="22575" y="57026"/>
                    <a:pt x="27985" y="66177"/>
                    <a:pt x="28575" y="76200"/>
                  </a:cubicBezTo>
                  <a:cubicBezTo>
                    <a:pt x="31185" y="120573"/>
                    <a:pt x="28575" y="165100"/>
                    <a:pt x="28575" y="209550"/>
                  </a:cubicBezTo>
                </a:path>
              </a:pathLst>
            </a:cu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 smtClean="0">
                <a:solidFill>
                  <a:srgbClr val="942484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460" name="任意多边形 459"/>
            <p:cNvSpPr/>
            <p:nvPr/>
          </p:nvSpPr>
          <p:spPr>
            <a:xfrm flipH="1">
              <a:off x="6207212" y="6591571"/>
              <a:ext cx="440719" cy="128727"/>
            </a:xfrm>
            <a:custGeom>
              <a:avLst/>
              <a:gdLst>
                <a:gd name="connsiteX0" fmla="*/ 0 w 914400"/>
                <a:gd name="connsiteY0" fmla="*/ 0 h 232228"/>
                <a:gd name="connsiteX1" fmla="*/ 29028 w 914400"/>
                <a:gd name="connsiteY1" fmla="*/ 72571 h 232228"/>
                <a:gd name="connsiteX2" fmla="*/ 116114 w 914400"/>
                <a:gd name="connsiteY2" fmla="*/ 145143 h 232228"/>
                <a:gd name="connsiteX3" fmla="*/ 203200 w 914400"/>
                <a:gd name="connsiteY3" fmla="*/ 174171 h 232228"/>
                <a:gd name="connsiteX4" fmla="*/ 420914 w 914400"/>
                <a:gd name="connsiteY4" fmla="*/ 159657 h 232228"/>
                <a:gd name="connsiteX5" fmla="*/ 464457 w 914400"/>
                <a:gd name="connsiteY5" fmla="*/ 130628 h 232228"/>
                <a:gd name="connsiteX6" fmla="*/ 508000 w 914400"/>
                <a:gd name="connsiteY6" fmla="*/ 116114 h 232228"/>
                <a:gd name="connsiteX7" fmla="*/ 551542 w 914400"/>
                <a:gd name="connsiteY7" fmla="*/ 130628 h 232228"/>
                <a:gd name="connsiteX8" fmla="*/ 638628 w 914400"/>
                <a:gd name="connsiteY8" fmla="*/ 188686 h 232228"/>
                <a:gd name="connsiteX9" fmla="*/ 740228 w 914400"/>
                <a:gd name="connsiteY9" fmla="*/ 217714 h 232228"/>
                <a:gd name="connsiteX10" fmla="*/ 783771 w 914400"/>
                <a:gd name="connsiteY10" fmla="*/ 232228 h 232228"/>
                <a:gd name="connsiteX11" fmla="*/ 914400 w 914400"/>
                <a:gd name="connsiteY11" fmla="*/ 203200 h 2322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914400" h="232228">
                  <a:moveTo>
                    <a:pt x="0" y="0"/>
                  </a:moveTo>
                  <a:cubicBezTo>
                    <a:pt x="9676" y="24190"/>
                    <a:pt x="15220" y="50477"/>
                    <a:pt x="29028" y="72571"/>
                  </a:cubicBezTo>
                  <a:cubicBezTo>
                    <a:pt x="42174" y="93604"/>
                    <a:pt x="91807" y="134340"/>
                    <a:pt x="116114" y="145143"/>
                  </a:cubicBezTo>
                  <a:cubicBezTo>
                    <a:pt x="144076" y="157570"/>
                    <a:pt x="203200" y="174171"/>
                    <a:pt x="203200" y="174171"/>
                  </a:cubicBezTo>
                  <a:cubicBezTo>
                    <a:pt x="275771" y="169333"/>
                    <a:pt x="349171" y="171614"/>
                    <a:pt x="420914" y="159657"/>
                  </a:cubicBezTo>
                  <a:cubicBezTo>
                    <a:pt x="438121" y="156789"/>
                    <a:pt x="448855" y="138429"/>
                    <a:pt x="464457" y="130628"/>
                  </a:cubicBezTo>
                  <a:cubicBezTo>
                    <a:pt x="478141" y="123786"/>
                    <a:pt x="493486" y="120952"/>
                    <a:pt x="508000" y="116114"/>
                  </a:cubicBezTo>
                  <a:cubicBezTo>
                    <a:pt x="522514" y="120952"/>
                    <a:pt x="538168" y="123198"/>
                    <a:pt x="551542" y="130628"/>
                  </a:cubicBezTo>
                  <a:cubicBezTo>
                    <a:pt x="582040" y="147571"/>
                    <a:pt x="605530" y="177654"/>
                    <a:pt x="638628" y="188686"/>
                  </a:cubicBezTo>
                  <a:cubicBezTo>
                    <a:pt x="743029" y="223486"/>
                    <a:pt x="612653" y="181265"/>
                    <a:pt x="740228" y="217714"/>
                  </a:cubicBezTo>
                  <a:cubicBezTo>
                    <a:pt x="754939" y="221917"/>
                    <a:pt x="769257" y="227390"/>
                    <a:pt x="783771" y="232228"/>
                  </a:cubicBezTo>
                  <a:cubicBezTo>
                    <a:pt x="896081" y="216184"/>
                    <a:pt x="854772" y="233013"/>
                    <a:pt x="914400" y="203200"/>
                  </a:cubicBezTo>
                </a:path>
              </a:pathLst>
            </a:cu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 smtClean="0">
                <a:solidFill>
                  <a:srgbClr val="942484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461" name="任意多边形 460"/>
            <p:cNvSpPr/>
            <p:nvPr/>
          </p:nvSpPr>
          <p:spPr>
            <a:xfrm flipH="1">
              <a:off x="6109275" y="6551341"/>
              <a:ext cx="41974" cy="273548"/>
            </a:xfrm>
            <a:custGeom>
              <a:avLst/>
              <a:gdLst>
                <a:gd name="connsiteX0" fmla="*/ 0 w 87086"/>
                <a:gd name="connsiteY0" fmla="*/ 0 h 493486"/>
                <a:gd name="connsiteX1" fmla="*/ 43543 w 87086"/>
                <a:gd name="connsiteY1" fmla="*/ 72572 h 493486"/>
                <a:gd name="connsiteX2" fmla="*/ 72571 w 87086"/>
                <a:gd name="connsiteY2" fmla="*/ 188686 h 493486"/>
                <a:gd name="connsiteX3" fmla="*/ 87086 w 87086"/>
                <a:gd name="connsiteY3" fmla="*/ 493486 h 4934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7086" h="493486">
                  <a:moveTo>
                    <a:pt x="0" y="0"/>
                  </a:moveTo>
                  <a:cubicBezTo>
                    <a:pt x="14514" y="24191"/>
                    <a:pt x="33416" y="46241"/>
                    <a:pt x="43543" y="72572"/>
                  </a:cubicBezTo>
                  <a:cubicBezTo>
                    <a:pt x="57865" y="109809"/>
                    <a:pt x="72571" y="188686"/>
                    <a:pt x="72571" y="188686"/>
                  </a:cubicBezTo>
                  <a:cubicBezTo>
                    <a:pt x="87328" y="483804"/>
                    <a:pt x="87086" y="382089"/>
                    <a:pt x="87086" y="493486"/>
                  </a:cubicBezTo>
                </a:path>
              </a:pathLst>
            </a:cu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 smtClean="0">
                <a:solidFill>
                  <a:srgbClr val="942484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462" name="任意多边形 461"/>
            <p:cNvSpPr/>
            <p:nvPr/>
          </p:nvSpPr>
          <p:spPr>
            <a:xfrm flipH="1">
              <a:off x="6128868" y="6615705"/>
              <a:ext cx="99331" cy="56349"/>
            </a:xfrm>
            <a:custGeom>
              <a:avLst/>
              <a:gdLst>
                <a:gd name="connsiteX0" fmla="*/ 0 w 206091"/>
                <a:gd name="connsiteY0" fmla="*/ 0 h 101656"/>
                <a:gd name="connsiteX1" fmla="*/ 159657 w 206091"/>
                <a:gd name="connsiteY1" fmla="*/ 72571 h 101656"/>
                <a:gd name="connsiteX2" fmla="*/ 188685 w 206091"/>
                <a:gd name="connsiteY2" fmla="*/ 101600 h 1016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6091" h="101656">
                  <a:moveTo>
                    <a:pt x="0" y="0"/>
                  </a:moveTo>
                  <a:cubicBezTo>
                    <a:pt x="106781" y="21356"/>
                    <a:pt x="52046" y="830"/>
                    <a:pt x="159657" y="72571"/>
                  </a:cubicBezTo>
                  <a:cubicBezTo>
                    <a:pt x="207226" y="104284"/>
                    <a:pt x="220644" y="101600"/>
                    <a:pt x="188685" y="101600"/>
                  </a:cubicBezTo>
                </a:path>
              </a:pathLst>
            </a:cu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 smtClean="0">
                <a:solidFill>
                  <a:srgbClr val="942484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463" name="任意多边形 462"/>
            <p:cNvSpPr/>
            <p:nvPr/>
          </p:nvSpPr>
          <p:spPr>
            <a:xfrm flipH="1">
              <a:off x="5647571" y="6767186"/>
              <a:ext cx="48969" cy="40228"/>
            </a:xfrm>
            <a:custGeom>
              <a:avLst/>
              <a:gdLst>
                <a:gd name="connsiteX0" fmla="*/ 0 w 101600"/>
                <a:gd name="connsiteY0" fmla="*/ 72571 h 72571"/>
                <a:gd name="connsiteX1" fmla="*/ 101600 w 101600"/>
                <a:gd name="connsiteY1" fmla="*/ 0 h 725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1600" h="72571">
                  <a:moveTo>
                    <a:pt x="0" y="72571"/>
                  </a:moveTo>
                  <a:cubicBezTo>
                    <a:pt x="84306" y="21988"/>
                    <a:pt x="52624" y="48976"/>
                    <a:pt x="101600" y="0"/>
                  </a:cubicBezTo>
                </a:path>
              </a:pathLst>
            </a:cu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 smtClean="0">
                <a:solidFill>
                  <a:srgbClr val="942484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464" name="任意多边形 463"/>
            <p:cNvSpPr/>
            <p:nvPr/>
          </p:nvSpPr>
          <p:spPr>
            <a:xfrm flipH="1">
              <a:off x="7511688" y="6503070"/>
              <a:ext cx="24676" cy="257457"/>
            </a:xfrm>
            <a:custGeom>
              <a:avLst/>
              <a:gdLst>
                <a:gd name="connsiteX0" fmla="*/ 29029 w 51199"/>
                <a:gd name="connsiteY0" fmla="*/ 0 h 464457"/>
                <a:gd name="connsiteX1" fmla="*/ 29029 w 51199"/>
                <a:gd name="connsiteY1" fmla="*/ 406400 h 464457"/>
                <a:gd name="connsiteX2" fmla="*/ 0 w 51199"/>
                <a:gd name="connsiteY2" fmla="*/ 464457 h 4644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1199" h="464457">
                  <a:moveTo>
                    <a:pt x="29029" y="0"/>
                  </a:moveTo>
                  <a:cubicBezTo>
                    <a:pt x="63469" y="172201"/>
                    <a:pt x="53273" y="91219"/>
                    <a:pt x="29029" y="406400"/>
                  </a:cubicBezTo>
                  <a:cubicBezTo>
                    <a:pt x="26249" y="442537"/>
                    <a:pt x="19118" y="445340"/>
                    <a:pt x="0" y="464457"/>
                  </a:cubicBezTo>
                </a:path>
              </a:pathLst>
            </a:cu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 smtClean="0">
                <a:solidFill>
                  <a:srgbClr val="942484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465" name="任意多边形 464"/>
            <p:cNvSpPr/>
            <p:nvPr/>
          </p:nvSpPr>
          <p:spPr>
            <a:xfrm rot="807057" flipH="1">
              <a:off x="7085139" y="6551714"/>
              <a:ext cx="370763" cy="120684"/>
            </a:xfrm>
            <a:custGeom>
              <a:avLst/>
              <a:gdLst>
                <a:gd name="connsiteX0" fmla="*/ 0 w 769257"/>
                <a:gd name="connsiteY0" fmla="*/ 174172 h 217715"/>
                <a:gd name="connsiteX1" fmla="*/ 101600 w 769257"/>
                <a:gd name="connsiteY1" fmla="*/ 188686 h 217715"/>
                <a:gd name="connsiteX2" fmla="*/ 188685 w 769257"/>
                <a:gd name="connsiteY2" fmla="*/ 217715 h 217715"/>
                <a:gd name="connsiteX3" fmla="*/ 333828 w 769257"/>
                <a:gd name="connsiteY3" fmla="*/ 203200 h 217715"/>
                <a:gd name="connsiteX4" fmla="*/ 377371 w 769257"/>
                <a:gd name="connsiteY4" fmla="*/ 159658 h 217715"/>
                <a:gd name="connsiteX5" fmla="*/ 420914 w 769257"/>
                <a:gd name="connsiteY5" fmla="*/ 145143 h 217715"/>
                <a:gd name="connsiteX6" fmla="*/ 464457 w 769257"/>
                <a:gd name="connsiteY6" fmla="*/ 159658 h 217715"/>
                <a:gd name="connsiteX7" fmla="*/ 508000 w 769257"/>
                <a:gd name="connsiteY7" fmla="*/ 188686 h 217715"/>
                <a:gd name="connsiteX8" fmla="*/ 638628 w 769257"/>
                <a:gd name="connsiteY8" fmla="*/ 174172 h 217715"/>
                <a:gd name="connsiteX9" fmla="*/ 682171 w 769257"/>
                <a:gd name="connsiteY9" fmla="*/ 145143 h 217715"/>
                <a:gd name="connsiteX10" fmla="*/ 740228 w 769257"/>
                <a:gd name="connsiteY10" fmla="*/ 58058 h 217715"/>
                <a:gd name="connsiteX11" fmla="*/ 769257 w 769257"/>
                <a:gd name="connsiteY11" fmla="*/ 0 h 217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69257" h="217715">
                  <a:moveTo>
                    <a:pt x="0" y="174172"/>
                  </a:moveTo>
                  <a:cubicBezTo>
                    <a:pt x="33867" y="179010"/>
                    <a:pt x="68266" y="180993"/>
                    <a:pt x="101600" y="188686"/>
                  </a:cubicBezTo>
                  <a:cubicBezTo>
                    <a:pt x="131415" y="195566"/>
                    <a:pt x="188685" y="217715"/>
                    <a:pt x="188685" y="217715"/>
                  </a:cubicBezTo>
                  <a:cubicBezTo>
                    <a:pt x="237066" y="212877"/>
                    <a:pt x="287356" y="217499"/>
                    <a:pt x="333828" y="203200"/>
                  </a:cubicBezTo>
                  <a:cubicBezTo>
                    <a:pt x="353446" y="197164"/>
                    <a:pt x="360292" y="171044"/>
                    <a:pt x="377371" y="159658"/>
                  </a:cubicBezTo>
                  <a:cubicBezTo>
                    <a:pt x="390101" y="151171"/>
                    <a:pt x="406400" y="149981"/>
                    <a:pt x="420914" y="145143"/>
                  </a:cubicBezTo>
                  <a:cubicBezTo>
                    <a:pt x="435428" y="149981"/>
                    <a:pt x="450773" y="152816"/>
                    <a:pt x="464457" y="159658"/>
                  </a:cubicBezTo>
                  <a:cubicBezTo>
                    <a:pt x="480059" y="167459"/>
                    <a:pt x="490616" y="187237"/>
                    <a:pt x="508000" y="188686"/>
                  </a:cubicBezTo>
                  <a:cubicBezTo>
                    <a:pt x="551659" y="192324"/>
                    <a:pt x="595085" y="179010"/>
                    <a:pt x="638628" y="174172"/>
                  </a:cubicBezTo>
                  <a:cubicBezTo>
                    <a:pt x="653142" y="164496"/>
                    <a:pt x="670684" y="158271"/>
                    <a:pt x="682171" y="145143"/>
                  </a:cubicBezTo>
                  <a:cubicBezTo>
                    <a:pt x="705145" y="118887"/>
                    <a:pt x="740228" y="58058"/>
                    <a:pt x="740228" y="58058"/>
                  </a:cubicBezTo>
                  <a:cubicBezTo>
                    <a:pt x="756906" y="8024"/>
                    <a:pt x="743924" y="25333"/>
                    <a:pt x="769257" y="0"/>
                  </a:cubicBezTo>
                </a:path>
              </a:pathLst>
            </a:cu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 smtClean="0">
                <a:solidFill>
                  <a:srgbClr val="942484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466" name="任意多边形 465"/>
            <p:cNvSpPr/>
            <p:nvPr/>
          </p:nvSpPr>
          <p:spPr>
            <a:xfrm flipH="1">
              <a:off x="6515017" y="6405131"/>
              <a:ext cx="251839" cy="88502"/>
            </a:xfrm>
            <a:custGeom>
              <a:avLst/>
              <a:gdLst>
                <a:gd name="connsiteX0" fmla="*/ 522514 w 522514"/>
                <a:gd name="connsiteY0" fmla="*/ 159657 h 159657"/>
                <a:gd name="connsiteX1" fmla="*/ 478971 w 522514"/>
                <a:gd name="connsiteY1" fmla="*/ 87086 h 159657"/>
                <a:gd name="connsiteX2" fmla="*/ 420914 w 522514"/>
                <a:gd name="connsiteY2" fmla="*/ 58057 h 159657"/>
                <a:gd name="connsiteX3" fmla="*/ 377371 w 522514"/>
                <a:gd name="connsiteY3" fmla="*/ 29029 h 159657"/>
                <a:gd name="connsiteX4" fmla="*/ 290285 w 522514"/>
                <a:gd name="connsiteY4" fmla="*/ 0 h 159657"/>
                <a:gd name="connsiteX5" fmla="*/ 130628 w 522514"/>
                <a:gd name="connsiteY5" fmla="*/ 14514 h 159657"/>
                <a:gd name="connsiteX6" fmla="*/ 43543 w 522514"/>
                <a:gd name="connsiteY6" fmla="*/ 72571 h 159657"/>
                <a:gd name="connsiteX7" fmla="*/ 0 w 522514"/>
                <a:gd name="connsiteY7" fmla="*/ 145143 h 1596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22514" h="159657">
                  <a:moveTo>
                    <a:pt x="522514" y="159657"/>
                  </a:moveTo>
                  <a:cubicBezTo>
                    <a:pt x="508000" y="135467"/>
                    <a:pt x="498919" y="107034"/>
                    <a:pt x="478971" y="87086"/>
                  </a:cubicBezTo>
                  <a:cubicBezTo>
                    <a:pt x="463672" y="71787"/>
                    <a:pt x="439700" y="68792"/>
                    <a:pt x="420914" y="58057"/>
                  </a:cubicBezTo>
                  <a:cubicBezTo>
                    <a:pt x="405768" y="49402"/>
                    <a:pt x="393311" y="36114"/>
                    <a:pt x="377371" y="29029"/>
                  </a:cubicBezTo>
                  <a:cubicBezTo>
                    <a:pt x="349409" y="16602"/>
                    <a:pt x="290285" y="0"/>
                    <a:pt x="290285" y="0"/>
                  </a:cubicBezTo>
                  <a:cubicBezTo>
                    <a:pt x="237066" y="4838"/>
                    <a:pt x="181895" y="-564"/>
                    <a:pt x="130628" y="14514"/>
                  </a:cubicBezTo>
                  <a:cubicBezTo>
                    <a:pt x="97158" y="24358"/>
                    <a:pt x="43543" y="72571"/>
                    <a:pt x="43543" y="72571"/>
                  </a:cubicBezTo>
                  <a:cubicBezTo>
                    <a:pt x="8513" y="125115"/>
                    <a:pt x="22315" y="100511"/>
                    <a:pt x="0" y="145143"/>
                  </a:cubicBezTo>
                </a:path>
              </a:pathLst>
            </a:cu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 smtClean="0">
                <a:solidFill>
                  <a:srgbClr val="942484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467" name="任意多边形 466"/>
            <p:cNvSpPr/>
            <p:nvPr/>
          </p:nvSpPr>
          <p:spPr>
            <a:xfrm rot="2691955" flipH="1">
              <a:off x="7864929" y="6089889"/>
              <a:ext cx="251838" cy="88501"/>
            </a:xfrm>
            <a:custGeom>
              <a:avLst/>
              <a:gdLst>
                <a:gd name="connsiteX0" fmla="*/ 522514 w 522514"/>
                <a:gd name="connsiteY0" fmla="*/ 159657 h 159657"/>
                <a:gd name="connsiteX1" fmla="*/ 478971 w 522514"/>
                <a:gd name="connsiteY1" fmla="*/ 87086 h 159657"/>
                <a:gd name="connsiteX2" fmla="*/ 420914 w 522514"/>
                <a:gd name="connsiteY2" fmla="*/ 58057 h 159657"/>
                <a:gd name="connsiteX3" fmla="*/ 377371 w 522514"/>
                <a:gd name="connsiteY3" fmla="*/ 29029 h 159657"/>
                <a:gd name="connsiteX4" fmla="*/ 290285 w 522514"/>
                <a:gd name="connsiteY4" fmla="*/ 0 h 159657"/>
                <a:gd name="connsiteX5" fmla="*/ 130628 w 522514"/>
                <a:gd name="connsiteY5" fmla="*/ 14514 h 159657"/>
                <a:gd name="connsiteX6" fmla="*/ 43543 w 522514"/>
                <a:gd name="connsiteY6" fmla="*/ 72571 h 159657"/>
                <a:gd name="connsiteX7" fmla="*/ 0 w 522514"/>
                <a:gd name="connsiteY7" fmla="*/ 145143 h 1596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22514" h="159657">
                  <a:moveTo>
                    <a:pt x="522514" y="159657"/>
                  </a:moveTo>
                  <a:cubicBezTo>
                    <a:pt x="508000" y="135467"/>
                    <a:pt x="498919" y="107034"/>
                    <a:pt x="478971" y="87086"/>
                  </a:cubicBezTo>
                  <a:cubicBezTo>
                    <a:pt x="463672" y="71787"/>
                    <a:pt x="439700" y="68792"/>
                    <a:pt x="420914" y="58057"/>
                  </a:cubicBezTo>
                  <a:cubicBezTo>
                    <a:pt x="405768" y="49402"/>
                    <a:pt x="393311" y="36114"/>
                    <a:pt x="377371" y="29029"/>
                  </a:cubicBezTo>
                  <a:cubicBezTo>
                    <a:pt x="349409" y="16602"/>
                    <a:pt x="290285" y="0"/>
                    <a:pt x="290285" y="0"/>
                  </a:cubicBezTo>
                  <a:cubicBezTo>
                    <a:pt x="237066" y="4838"/>
                    <a:pt x="181895" y="-564"/>
                    <a:pt x="130628" y="14514"/>
                  </a:cubicBezTo>
                  <a:cubicBezTo>
                    <a:pt x="97158" y="24358"/>
                    <a:pt x="43543" y="72571"/>
                    <a:pt x="43543" y="72571"/>
                  </a:cubicBezTo>
                  <a:cubicBezTo>
                    <a:pt x="8513" y="125115"/>
                    <a:pt x="22315" y="100511"/>
                    <a:pt x="0" y="145143"/>
                  </a:cubicBezTo>
                </a:path>
              </a:pathLst>
            </a:cu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 smtClean="0">
                <a:solidFill>
                  <a:srgbClr val="942484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468" name="任意多边形 467"/>
            <p:cNvSpPr/>
            <p:nvPr/>
          </p:nvSpPr>
          <p:spPr>
            <a:xfrm flipH="1">
              <a:off x="7614993" y="5978639"/>
              <a:ext cx="262193" cy="91769"/>
            </a:xfrm>
            <a:custGeom>
              <a:avLst/>
              <a:gdLst>
                <a:gd name="connsiteX0" fmla="*/ 0 w 142875"/>
                <a:gd name="connsiteY0" fmla="*/ 50007 h 50007"/>
                <a:gd name="connsiteX1" fmla="*/ 9525 w 142875"/>
                <a:gd name="connsiteY1" fmla="*/ 33338 h 50007"/>
                <a:gd name="connsiteX2" fmla="*/ 19050 w 142875"/>
                <a:gd name="connsiteY2" fmla="*/ 23813 h 50007"/>
                <a:gd name="connsiteX3" fmla="*/ 40481 w 142875"/>
                <a:gd name="connsiteY3" fmla="*/ 9525 h 50007"/>
                <a:gd name="connsiteX4" fmla="*/ 47625 w 142875"/>
                <a:gd name="connsiteY4" fmla="*/ 4763 h 50007"/>
                <a:gd name="connsiteX5" fmla="*/ 64293 w 142875"/>
                <a:gd name="connsiteY5" fmla="*/ 0 h 50007"/>
                <a:gd name="connsiteX6" fmla="*/ 104775 w 142875"/>
                <a:gd name="connsiteY6" fmla="*/ 2382 h 50007"/>
                <a:gd name="connsiteX7" fmla="*/ 119062 w 142875"/>
                <a:gd name="connsiteY7" fmla="*/ 7144 h 50007"/>
                <a:gd name="connsiteX8" fmla="*/ 123825 w 142875"/>
                <a:gd name="connsiteY8" fmla="*/ 14288 h 50007"/>
                <a:gd name="connsiteX9" fmla="*/ 140493 w 142875"/>
                <a:gd name="connsiteY9" fmla="*/ 33338 h 50007"/>
                <a:gd name="connsiteX10" fmla="*/ 142875 w 142875"/>
                <a:gd name="connsiteY10" fmla="*/ 40482 h 500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2875" h="50007">
                  <a:moveTo>
                    <a:pt x="0" y="50007"/>
                  </a:moveTo>
                  <a:cubicBezTo>
                    <a:pt x="5255" y="23730"/>
                    <a:pt x="-2622" y="48521"/>
                    <a:pt x="9525" y="33338"/>
                  </a:cubicBezTo>
                  <a:cubicBezTo>
                    <a:pt x="18762" y="21792"/>
                    <a:pt x="3463" y="29008"/>
                    <a:pt x="19050" y="23813"/>
                  </a:cubicBezTo>
                  <a:lnTo>
                    <a:pt x="40481" y="9525"/>
                  </a:lnTo>
                  <a:cubicBezTo>
                    <a:pt x="42862" y="7938"/>
                    <a:pt x="44849" y="5457"/>
                    <a:pt x="47625" y="4763"/>
                  </a:cubicBezTo>
                  <a:cubicBezTo>
                    <a:pt x="59585" y="1773"/>
                    <a:pt x="54045" y="3417"/>
                    <a:pt x="64293" y="0"/>
                  </a:cubicBezTo>
                  <a:cubicBezTo>
                    <a:pt x="77787" y="794"/>
                    <a:pt x="91371" y="634"/>
                    <a:pt x="104775" y="2382"/>
                  </a:cubicBezTo>
                  <a:cubicBezTo>
                    <a:pt x="109753" y="3031"/>
                    <a:pt x="119062" y="7144"/>
                    <a:pt x="119062" y="7144"/>
                  </a:cubicBezTo>
                  <a:cubicBezTo>
                    <a:pt x="120650" y="9525"/>
                    <a:pt x="121801" y="12264"/>
                    <a:pt x="123825" y="14288"/>
                  </a:cubicBezTo>
                  <a:cubicBezTo>
                    <a:pt x="133550" y="24013"/>
                    <a:pt x="133743" y="13093"/>
                    <a:pt x="140493" y="33338"/>
                  </a:cubicBezTo>
                  <a:lnTo>
                    <a:pt x="142875" y="40482"/>
                  </a:lnTo>
                </a:path>
              </a:pathLst>
            </a:cu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 smtClean="0">
                <a:solidFill>
                  <a:srgbClr val="942484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469" name="任意多边形 468"/>
            <p:cNvSpPr/>
            <p:nvPr/>
          </p:nvSpPr>
          <p:spPr>
            <a:xfrm flipH="1">
              <a:off x="7897310" y="6435561"/>
              <a:ext cx="441361" cy="209755"/>
            </a:xfrm>
            <a:custGeom>
              <a:avLst/>
              <a:gdLst>
                <a:gd name="connsiteX0" fmla="*/ 0 w 240507"/>
                <a:gd name="connsiteY0" fmla="*/ 0 h 114300"/>
                <a:gd name="connsiteX1" fmla="*/ 7144 w 240507"/>
                <a:gd name="connsiteY1" fmla="*/ 26194 h 114300"/>
                <a:gd name="connsiteX2" fmla="*/ 9525 w 240507"/>
                <a:gd name="connsiteY2" fmla="*/ 33337 h 114300"/>
                <a:gd name="connsiteX3" fmla="*/ 14288 w 240507"/>
                <a:gd name="connsiteY3" fmla="*/ 40481 h 114300"/>
                <a:gd name="connsiteX4" fmla="*/ 26194 w 240507"/>
                <a:gd name="connsiteY4" fmla="*/ 61912 h 114300"/>
                <a:gd name="connsiteX5" fmla="*/ 33338 w 240507"/>
                <a:gd name="connsiteY5" fmla="*/ 66675 h 114300"/>
                <a:gd name="connsiteX6" fmla="*/ 38100 w 240507"/>
                <a:gd name="connsiteY6" fmla="*/ 73819 h 114300"/>
                <a:gd name="connsiteX7" fmla="*/ 45244 w 240507"/>
                <a:gd name="connsiteY7" fmla="*/ 76200 h 114300"/>
                <a:gd name="connsiteX8" fmla="*/ 54769 w 240507"/>
                <a:gd name="connsiteY8" fmla="*/ 80962 h 114300"/>
                <a:gd name="connsiteX9" fmla="*/ 73819 w 240507"/>
                <a:gd name="connsiteY9" fmla="*/ 85725 h 114300"/>
                <a:gd name="connsiteX10" fmla="*/ 80963 w 240507"/>
                <a:gd name="connsiteY10" fmla="*/ 88106 h 114300"/>
                <a:gd name="connsiteX11" fmla="*/ 135732 w 240507"/>
                <a:gd name="connsiteY11" fmla="*/ 90487 h 114300"/>
                <a:gd name="connsiteX12" fmla="*/ 142875 w 240507"/>
                <a:gd name="connsiteY12" fmla="*/ 97631 h 114300"/>
                <a:gd name="connsiteX13" fmla="*/ 157163 w 240507"/>
                <a:gd name="connsiteY13" fmla="*/ 107156 h 114300"/>
                <a:gd name="connsiteX14" fmla="*/ 164307 w 240507"/>
                <a:gd name="connsiteY14" fmla="*/ 109537 h 114300"/>
                <a:gd name="connsiteX15" fmla="*/ 176213 w 240507"/>
                <a:gd name="connsiteY15" fmla="*/ 111919 h 114300"/>
                <a:gd name="connsiteX16" fmla="*/ 185738 w 240507"/>
                <a:gd name="connsiteY16" fmla="*/ 114300 h 114300"/>
                <a:gd name="connsiteX17" fmla="*/ 240507 w 240507"/>
                <a:gd name="connsiteY17" fmla="*/ 111919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40507" h="114300">
                  <a:moveTo>
                    <a:pt x="0" y="0"/>
                  </a:moveTo>
                  <a:cubicBezTo>
                    <a:pt x="3367" y="16827"/>
                    <a:pt x="1103" y="8068"/>
                    <a:pt x="7144" y="26194"/>
                  </a:cubicBezTo>
                  <a:cubicBezTo>
                    <a:pt x="7938" y="28575"/>
                    <a:pt x="8133" y="31249"/>
                    <a:pt x="9525" y="33337"/>
                  </a:cubicBezTo>
                  <a:lnTo>
                    <a:pt x="14288" y="40481"/>
                  </a:lnTo>
                  <a:cubicBezTo>
                    <a:pt x="16769" y="47926"/>
                    <a:pt x="19175" y="57232"/>
                    <a:pt x="26194" y="61912"/>
                  </a:cubicBezTo>
                  <a:lnTo>
                    <a:pt x="33338" y="66675"/>
                  </a:lnTo>
                  <a:cubicBezTo>
                    <a:pt x="34925" y="69056"/>
                    <a:pt x="35865" y="72031"/>
                    <a:pt x="38100" y="73819"/>
                  </a:cubicBezTo>
                  <a:cubicBezTo>
                    <a:pt x="40060" y="75387"/>
                    <a:pt x="42937" y="75211"/>
                    <a:pt x="45244" y="76200"/>
                  </a:cubicBezTo>
                  <a:cubicBezTo>
                    <a:pt x="48507" y="77598"/>
                    <a:pt x="51401" y="79839"/>
                    <a:pt x="54769" y="80962"/>
                  </a:cubicBezTo>
                  <a:cubicBezTo>
                    <a:pt x="60979" y="83032"/>
                    <a:pt x="67609" y="83655"/>
                    <a:pt x="73819" y="85725"/>
                  </a:cubicBezTo>
                  <a:cubicBezTo>
                    <a:pt x="76200" y="86519"/>
                    <a:pt x="78460" y="87914"/>
                    <a:pt x="80963" y="88106"/>
                  </a:cubicBezTo>
                  <a:cubicBezTo>
                    <a:pt x="99183" y="89507"/>
                    <a:pt x="117476" y="89693"/>
                    <a:pt x="135732" y="90487"/>
                  </a:cubicBezTo>
                  <a:cubicBezTo>
                    <a:pt x="138113" y="92868"/>
                    <a:pt x="140217" y="95564"/>
                    <a:pt x="142875" y="97631"/>
                  </a:cubicBezTo>
                  <a:cubicBezTo>
                    <a:pt x="147393" y="101145"/>
                    <a:pt x="151733" y="105346"/>
                    <a:pt x="157163" y="107156"/>
                  </a:cubicBezTo>
                  <a:cubicBezTo>
                    <a:pt x="159544" y="107950"/>
                    <a:pt x="161872" y="108928"/>
                    <a:pt x="164307" y="109537"/>
                  </a:cubicBezTo>
                  <a:cubicBezTo>
                    <a:pt x="168233" y="110519"/>
                    <a:pt x="172262" y="111041"/>
                    <a:pt x="176213" y="111919"/>
                  </a:cubicBezTo>
                  <a:cubicBezTo>
                    <a:pt x="179408" y="112629"/>
                    <a:pt x="182563" y="113506"/>
                    <a:pt x="185738" y="114300"/>
                  </a:cubicBezTo>
                  <a:cubicBezTo>
                    <a:pt x="203993" y="113470"/>
                    <a:pt x="222233" y="111919"/>
                    <a:pt x="240507" y="111919"/>
                  </a:cubicBezTo>
                </a:path>
              </a:pathLst>
            </a:cu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 smtClean="0">
                <a:solidFill>
                  <a:srgbClr val="942484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470" name="任意多边形 469"/>
            <p:cNvSpPr/>
            <p:nvPr/>
          </p:nvSpPr>
          <p:spPr>
            <a:xfrm flipH="1">
              <a:off x="6615100" y="6158042"/>
              <a:ext cx="570999" cy="163142"/>
            </a:xfrm>
            <a:custGeom>
              <a:avLst/>
              <a:gdLst>
                <a:gd name="connsiteX0" fmla="*/ 0 w 311150"/>
                <a:gd name="connsiteY0" fmla="*/ 88900 h 88900"/>
                <a:gd name="connsiteX1" fmla="*/ 9525 w 311150"/>
                <a:gd name="connsiteY1" fmla="*/ 50800 h 88900"/>
                <a:gd name="connsiteX2" fmla="*/ 19050 w 311150"/>
                <a:gd name="connsiteY2" fmla="*/ 44450 h 88900"/>
                <a:gd name="connsiteX3" fmla="*/ 25400 w 311150"/>
                <a:gd name="connsiteY3" fmla="*/ 34925 h 88900"/>
                <a:gd name="connsiteX4" fmla="*/ 34925 w 311150"/>
                <a:gd name="connsiteY4" fmla="*/ 31750 h 88900"/>
                <a:gd name="connsiteX5" fmla="*/ 44450 w 311150"/>
                <a:gd name="connsiteY5" fmla="*/ 25400 h 88900"/>
                <a:gd name="connsiteX6" fmla="*/ 76200 w 311150"/>
                <a:gd name="connsiteY6" fmla="*/ 28575 h 88900"/>
                <a:gd name="connsiteX7" fmla="*/ 85725 w 311150"/>
                <a:gd name="connsiteY7" fmla="*/ 31750 h 88900"/>
                <a:gd name="connsiteX8" fmla="*/ 95250 w 311150"/>
                <a:gd name="connsiteY8" fmla="*/ 41275 h 88900"/>
                <a:gd name="connsiteX9" fmla="*/ 104775 w 311150"/>
                <a:gd name="connsiteY9" fmla="*/ 47625 h 88900"/>
                <a:gd name="connsiteX10" fmla="*/ 107950 w 311150"/>
                <a:gd name="connsiteY10" fmla="*/ 57150 h 88900"/>
                <a:gd name="connsiteX11" fmla="*/ 117475 w 311150"/>
                <a:gd name="connsiteY11" fmla="*/ 53975 h 88900"/>
                <a:gd name="connsiteX12" fmla="*/ 120650 w 311150"/>
                <a:gd name="connsiteY12" fmla="*/ 44450 h 88900"/>
                <a:gd name="connsiteX13" fmla="*/ 136525 w 311150"/>
                <a:gd name="connsiteY13" fmla="*/ 28575 h 88900"/>
                <a:gd name="connsiteX14" fmla="*/ 149225 w 311150"/>
                <a:gd name="connsiteY14" fmla="*/ 9525 h 88900"/>
                <a:gd name="connsiteX15" fmla="*/ 168275 w 311150"/>
                <a:gd name="connsiteY15" fmla="*/ 3175 h 88900"/>
                <a:gd name="connsiteX16" fmla="*/ 177800 w 311150"/>
                <a:gd name="connsiteY16" fmla="*/ 0 h 88900"/>
                <a:gd name="connsiteX17" fmla="*/ 244475 w 311150"/>
                <a:gd name="connsiteY17" fmla="*/ 6350 h 88900"/>
                <a:gd name="connsiteX18" fmla="*/ 254000 w 311150"/>
                <a:gd name="connsiteY18" fmla="*/ 9525 h 88900"/>
                <a:gd name="connsiteX19" fmla="*/ 263525 w 311150"/>
                <a:gd name="connsiteY19" fmla="*/ 15875 h 88900"/>
                <a:gd name="connsiteX20" fmla="*/ 269875 w 311150"/>
                <a:gd name="connsiteY20" fmla="*/ 25400 h 88900"/>
                <a:gd name="connsiteX21" fmla="*/ 288925 w 311150"/>
                <a:gd name="connsiteY21" fmla="*/ 41275 h 88900"/>
                <a:gd name="connsiteX22" fmla="*/ 304800 w 311150"/>
                <a:gd name="connsiteY22" fmla="*/ 60325 h 88900"/>
                <a:gd name="connsiteX23" fmla="*/ 311150 w 311150"/>
                <a:gd name="connsiteY23" fmla="*/ 76200 h 88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311150" h="88900">
                  <a:moveTo>
                    <a:pt x="0" y="88900"/>
                  </a:moveTo>
                  <a:cubicBezTo>
                    <a:pt x="1765" y="73013"/>
                    <a:pt x="-1412" y="61737"/>
                    <a:pt x="9525" y="50800"/>
                  </a:cubicBezTo>
                  <a:cubicBezTo>
                    <a:pt x="12223" y="48102"/>
                    <a:pt x="15875" y="46567"/>
                    <a:pt x="19050" y="44450"/>
                  </a:cubicBezTo>
                  <a:cubicBezTo>
                    <a:pt x="21167" y="41275"/>
                    <a:pt x="22420" y="37309"/>
                    <a:pt x="25400" y="34925"/>
                  </a:cubicBezTo>
                  <a:cubicBezTo>
                    <a:pt x="28013" y="32834"/>
                    <a:pt x="31932" y="33247"/>
                    <a:pt x="34925" y="31750"/>
                  </a:cubicBezTo>
                  <a:cubicBezTo>
                    <a:pt x="38338" y="30043"/>
                    <a:pt x="41275" y="27517"/>
                    <a:pt x="44450" y="25400"/>
                  </a:cubicBezTo>
                  <a:cubicBezTo>
                    <a:pt x="55033" y="26458"/>
                    <a:pt x="65688" y="26958"/>
                    <a:pt x="76200" y="28575"/>
                  </a:cubicBezTo>
                  <a:cubicBezTo>
                    <a:pt x="79508" y="29084"/>
                    <a:pt x="82940" y="29894"/>
                    <a:pt x="85725" y="31750"/>
                  </a:cubicBezTo>
                  <a:cubicBezTo>
                    <a:pt x="89461" y="34241"/>
                    <a:pt x="91801" y="38400"/>
                    <a:pt x="95250" y="41275"/>
                  </a:cubicBezTo>
                  <a:cubicBezTo>
                    <a:pt x="98181" y="43718"/>
                    <a:pt x="101600" y="45508"/>
                    <a:pt x="104775" y="47625"/>
                  </a:cubicBezTo>
                  <a:cubicBezTo>
                    <a:pt x="105833" y="50800"/>
                    <a:pt x="104957" y="55653"/>
                    <a:pt x="107950" y="57150"/>
                  </a:cubicBezTo>
                  <a:cubicBezTo>
                    <a:pt x="110943" y="58647"/>
                    <a:pt x="115108" y="56342"/>
                    <a:pt x="117475" y="53975"/>
                  </a:cubicBezTo>
                  <a:cubicBezTo>
                    <a:pt x="119842" y="51608"/>
                    <a:pt x="119153" y="47443"/>
                    <a:pt x="120650" y="44450"/>
                  </a:cubicBezTo>
                  <a:cubicBezTo>
                    <a:pt x="125942" y="33867"/>
                    <a:pt x="127000" y="34925"/>
                    <a:pt x="136525" y="28575"/>
                  </a:cubicBezTo>
                  <a:cubicBezTo>
                    <a:pt x="140758" y="22225"/>
                    <a:pt x="141985" y="11938"/>
                    <a:pt x="149225" y="9525"/>
                  </a:cubicBezTo>
                  <a:lnTo>
                    <a:pt x="168275" y="3175"/>
                  </a:lnTo>
                  <a:lnTo>
                    <a:pt x="177800" y="0"/>
                  </a:lnTo>
                  <a:cubicBezTo>
                    <a:pt x="216507" y="2277"/>
                    <a:pt x="219042" y="-917"/>
                    <a:pt x="244475" y="6350"/>
                  </a:cubicBezTo>
                  <a:cubicBezTo>
                    <a:pt x="247693" y="7269"/>
                    <a:pt x="251007" y="8028"/>
                    <a:pt x="254000" y="9525"/>
                  </a:cubicBezTo>
                  <a:cubicBezTo>
                    <a:pt x="257413" y="11232"/>
                    <a:pt x="260350" y="13758"/>
                    <a:pt x="263525" y="15875"/>
                  </a:cubicBezTo>
                  <a:cubicBezTo>
                    <a:pt x="265642" y="19050"/>
                    <a:pt x="267177" y="22702"/>
                    <a:pt x="269875" y="25400"/>
                  </a:cubicBezTo>
                  <a:cubicBezTo>
                    <a:pt x="294850" y="50375"/>
                    <a:pt x="262918" y="10067"/>
                    <a:pt x="288925" y="41275"/>
                  </a:cubicBezTo>
                  <a:cubicBezTo>
                    <a:pt x="311027" y="67797"/>
                    <a:pt x="276973" y="32498"/>
                    <a:pt x="304800" y="60325"/>
                  </a:cubicBezTo>
                  <a:cubicBezTo>
                    <a:pt x="308723" y="72095"/>
                    <a:pt x="306478" y="66857"/>
                    <a:pt x="311150" y="76200"/>
                  </a:cubicBezTo>
                </a:path>
              </a:pathLst>
            </a:cu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 smtClean="0">
                <a:solidFill>
                  <a:srgbClr val="942484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471" name="任意多边形 470"/>
            <p:cNvSpPr/>
            <p:nvPr/>
          </p:nvSpPr>
          <p:spPr>
            <a:xfrm flipH="1">
              <a:off x="6913430" y="6398495"/>
              <a:ext cx="215581" cy="116530"/>
            </a:xfrm>
            <a:custGeom>
              <a:avLst/>
              <a:gdLst>
                <a:gd name="connsiteX0" fmla="*/ 0 w 117475"/>
                <a:gd name="connsiteY0" fmla="*/ 57150 h 63500"/>
                <a:gd name="connsiteX1" fmla="*/ 15875 w 117475"/>
                <a:gd name="connsiteY1" fmla="*/ 60325 h 63500"/>
                <a:gd name="connsiteX2" fmla="*/ 25400 w 117475"/>
                <a:gd name="connsiteY2" fmla="*/ 63500 h 63500"/>
                <a:gd name="connsiteX3" fmla="*/ 50800 w 117475"/>
                <a:gd name="connsiteY3" fmla="*/ 60325 h 63500"/>
                <a:gd name="connsiteX4" fmla="*/ 69850 w 117475"/>
                <a:gd name="connsiteY4" fmla="*/ 53975 h 63500"/>
                <a:gd name="connsiteX5" fmla="*/ 79375 w 117475"/>
                <a:gd name="connsiteY5" fmla="*/ 50800 h 63500"/>
                <a:gd name="connsiteX6" fmla="*/ 98425 w 117475"/>
                <a:gd name="connsiteY6" fmla="*/ 38100 h 63500"/>
                <a:gd name="connsiteX7" fmla="*/ 111125 w 117475"/>
                <a:gd name="connsiteY7" fmla="*/ 19050 h 63500"/>
                <a:gd name="connsiteX8" fmla="*/ 117475 w 117475"/>
                <a:gd name="connsiteY8" fmla="*/ 0 h 63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7475" h="63500">
                  <a:moveTo>
                    <a:pt x="0" y="57150"/>
                  </a:moveTo>
                  <a:cubicBezTo>
                    <a:pt x="5292" y="58208"/>
                    <a:pt x="10640" y="59016"/>
                    <a:pt x="15875" y="60325"/>
                  </a:cubicBezTo>
                  <a:cubicBezTo>
                    <a:pt x="19122" y="61137"/>
                    <a:pt x="22053" y="63500"/>
                    <a:pt x="25400" y="63500"/>
                  </a:cubicBezTo>
                  <a:cubicBezTo>
                    <a:pt x="33933" y="63500"/>
                    <a:pt x="42333" y="61383"/>
                    <a:pt x="50800" y="60325"/>
                  </a:cubicBezTo>
                  <a:lnTo>
                    <a:pt x="69850" y="53975"/>
                  </a:lnTo>
                  <a:cubicBezTo>
                    <a:pt x="73025" y="52917"/>
                    <a:pt x="76590" y="52656"/>
                    <a:pt x="79375" y="50800"/>
                  </a:cubicBezTo>
                  <a:lnTo>
                    <a:pt x="98425" y="38100"/>
                  </a:lnTo>
                  <a:cubicBezTo>
                    <a:pt x="102658" y="31750"/>
                    <a:pt x="108712" y="26290"/>
                    <a:pt x="111125" y="19050"/>
                  </a:cubicBezTo>
                  <a:lnTo>
                    <a:pt x="117475" y="0"/>
                  </a:lnTo>
                </a:path>
              </a:pathLst>
            </a:cu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 smtClean="0">
                <a:solidFill>
                  <a:srgbClr val="942484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cxnSp>
          <p:nvCxnSpPr>
            <p:cNvPr id="472" name="直接连接符 471"/>
            <p:cNvCxnSpPr/>
            <p:nvPr/>
          </p:nvCxnSpPr>
          <p:spPr>
            <a:xfrm flipH="1">
              <a:off x="5138799" y="6320677"/>
              <a:ext cx="36000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473" name="直接连接符 472"/>
            <p:cNvCxnSpPr/>
            <p:nvPr/>
          </p:nvCxnSpPr>
          <p:spPr>
            <a:xfrm flipH="1">
              <a:off x="5138799" y="6405505"/>
              <a:ext cx="36000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474" name="直接连接符 473"/>
            <p:cNvCxnSpPr/>
            <p:nvPr/>
          </p:nvCxnSpPr>
          <p:spPr>
            <a:xfrm flipH="1">
              <a:off x="5552202" y="6407166"/>
              <a:ext cx="135074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475" name="直接连接符 474"/>
            <p:cNvCxnSpPr/>
            <p:nvPr/>
          </p:nvCxnSpPr>
          <p:spPr>
            <a:xfrm flipH="1">
              <a:off x="5142294" y="6523219"/>
              <a:ext cx="36000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sp>
          <p:nvSpPr>
            <p:cNvPr id="476" name="任意多边形 475"/>
            <p:cNvSpPr/>
            <p:nvPr/>
          </p:nvSpPr>
          <p:spPr>
            <a:xfrm flipH="1">
              <a:off x="7964363" y="6325518"/>
              <a:ext cx="212877" cy="79160"/>
            </a:xfrm>
            <a:custGeom>
              <a:avLst/>
              <a:gdLst>
                <a:gd name="connsiteX0" fmla="*/ 0 w 102394"/>
                <a:gd name="connsiteY0" fmla="*/ 38076 h 38076"/>
                <a:gd name="connsiteX1" fmla="*/ 9525 w 102394"/>
                <a:gd name="connsiteY1" fmla="*/ 26170 h 38076"/>
                <a:gd name="connsiteX2" fmla="*/ 14287 w 102394"/>
                <a:gd name="connsiteY2" fmla="*/ 19026 h 38076"/>
                <a:gd name="connsiteX3" fmla="*/ 35719 w 102394"/>
                <a:gd name="connsiteY3" fmla="*/ 7120 h 38076"/>
                <a:gd name="connsiteX4" fmla="*/ 78581 w 102394"/>
                <a:gd name="connsiteY4" fmla="*/ 4738 h 38076"/>
                <a:gd name="connsiteX5" fmla="*/ 92869 w 102394"/>
                <a:gd name="connsiteY5" fmla="*/ 9501 h 38076"/>
                <a:gd name="connsiteX6" fmla="*/ 95250 w 102394"/>
                <a:gd name="connsiteY6" fmla="*/ 16645 h 38076"/>
                <a:gd name="connsiteX7" fmla="*/ 102394 w 102394"/>
                <a:gd name="connsiteY7" fmla="*/ 23788 h 38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2394" h="38076">
                  <a:moveTo>
                    <a:pt x="0" y="38076"/>
                  </a:moveTo>
                  <a:cubicBezTo>
                    <a:pt x="3175" y="34107"/>
                    <a:pt x="6476" y="30236"/>
                    <a:pt x="9525" y="26170"/>
                  </a:cubicBezTo>
                  <a:cubicBezTo>
                    <a:pt x="11242" y="23880"/>
                    <a:pt x="12133" y="20911"/>
                    <a:pt x="14287" y="19026"/>
                  </a:cubicBezTo>
                  <a:cubicBezTo>
                    <a:pt x="24364" y="10208"/>
                    <a:pt x="25907" y="10390"/>
                    <a:pt x="35719" y="7120"/>
                  </a:cubicBezTo>
                  <a:cubicBezTo>
                    <a:pt x="51919" y="-3683"/>
                    <a:pt x="43637" y="-254"/>
                    <a:pt x="78581" y="4738"/>
                  </a:cubicBezTo>
                  <a:cubicBezTo>
                    <a:pt x="83551" y="5448"/>
                    <a:pt x="92869" y="9501"/>
                    <a:pt x="92869" y="9501"/>
                  </a:cubicBezTo>
                  <a:cubicBezTo>
                    <a:pt x="93663" y="11882"/>
                    <a:pt x="93858" y="14556"/>
                    <a:pt x="95250" y="16645"/>
                  </a:cubicBezTo>
                  <a:cubicBezTo>
                    <a:pt x="97118" y="19447"/>
                    <a:pt x="102394" y="23788"/>
                    <a:pt x="102394" y="23788"/>
                  </a:cubicBezTo>
                </a:path>
              </a:pathLst>
            </a:cu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 smtClean="0">
                <a:solidFill>
                  <a:srgbClr val="942484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cxnSp>
          <p:nvCxnSpPr>
            <p:cNvPr id="477" name="直接连接符 476"/>
            <p:cNvCxnSpPr/>
            <p:nvPr/>
          </p:nvCxnSpPr>
          <p:spPr>
            <a:xfrm flipH="1">
              <a:off x="6625205" y="5019498"/>
              <a:ext cx="381768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478" name="直接连接符 477"/>
            <p:cNvCxnSpPr/>
            <p:nvPr/>
          </p:nvCxnSpPr>
          <p:spPr>
            <a:xfrm flipH="1">
              <a:off x="7775777" y="5021560"/>
              <a:ext cx="0" cy="963164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479" name="直接连接符 478"/>
            <p:cNvCxnSpPr/>
            <p:nvPr/>
          </p:nvCxnSpPr>
          <p:spPr>
            <a:xfrm flipH="1">
              <a:off x="7394010" y="5019498"/>
              <a:ext cx="381768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480" name="直接连接符 479"/>
            <p:cNvCxnSpPr/>
            <p:nvPr/>
          </p:nvCxnSpPr>
          <p:spPr>
            <a:xfrm flipH="1">
              <a:off x="7425443" y="5200865"/>
              <a:ext cx="0" cy="1087444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481" name="直接连接符 480"/>
            <p:cNvCxnSpPr/>
            <p:nvPr/>
          </p:nvCxnSpPr>
          <p:spPr>
            <a:xfrm flipH="1">
              <a:off x="7005849" y="5081482"/>
              <a:ext cx="388373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482" name="直接连接符 481"/>
            <p:cNvCxnSpPr/>
            <p:nvPr/>
          </p:nvCxnSpPr>
          <p:spPr>
            <a:xfrm flipH="1">
              <a:off x="7394010" y="5019484"/>
              <a:ext cx="0" cy="180205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483" name="直接连接符 482"/>
            <p:cNvCxnSpPr/>
            <p:nvPr/>
          </p:nvCxnSpPr>
          <p:spPr>
            <a:xfrm flipH="1">
              <a:off x="7006973" y="5019484"/>
              <a:ext cx="0" cy="180205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484" name="直接连接符 483"/>
            <p:cNvCxnSpPr/>
            <p:nvPr/>
          </p:nvCxnSpPr>
          <p:spPr>
            <a:xfrm flipH="1">
              <a:off x="6051191" y="4596573"/>
              <a:ext cx="0" cy="173991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485" name="直接连接符 484"/>
            <p:cNvCxnSpPr/>
            <p:nvPr/>
          </p:nvCxnSpPr>
          <p:spPr>
            <a:xfrm flipH="1">
              <a:off x="6972207" y="5330479"/>
              <a:ext cx="453619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486" name="直接连接符 485"/>
            <p:cNvCxnSpPr/>
            <p:nvPr/>
          </p:nvCxnSpPr>
          <p:spPr>
            <a:xfrm flipH="1">
              <a:off x="6974062" y="5199802"/>
              <a:ext cx="453619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487" name="直接连接符 486"/>
            <p:cNvCxnSpPr/>
            <p:nvPr/>
          </p:nvCxnSpPr>
          <p:spPr>
            <a:xfrm flipH="1">
              <a:off x="6977687" y="5540540"/>
              <a:ext cx="453619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488" name="直接连接符 487"/>
            <p:cNvCxnSpPr/>
            <p:nvPr/>
          </p:nvCxnSpPr>
          <p:spPr>
            <a:xfrm flipH="1">
              <a:off x="6974062" y="5438803"/>
              <a:ext cx="453619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489" name="直接连接符 488"/>
            <p:cNvCxnSpPr/>
            <p:nvPr/>
          </p:nvCxnSpPr>
          <p:spPr>
            <a:xfrm flipH="1">
              <a:off x="7486220" y="5200720"/>
              <a:ext cx="0" cy="130493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490" name="直接连接符 489"/>
            <p:cNvCxnSpPr/>
            <p:nvPr/>
          </p:nvCxnSpPr>
          <p:spPr>
            <a:xfrm flipH="1">
              <a:off x="7426135" y="5198221"/>
              <a:ext cx="62140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491" name="直接连接符 490"/>
            <p:cNvCxnSpPr/>
            <p:nvPr/>
          </p:nvCxnSpPr>
          <p:spPr>
            <a:xfrm flipH="1">
              <a:off x="7424018" y="5329614"/>
              <a:ext cx="62140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492" name="直接连接符 491"/>
            <p:cNvCxnSpPr/>
            <p:nvPr/>
          </p:nvCxnSpPr>
          <p:spPr>
            <a:xfrm>
              <a:off x="6915485" y="5199986"/>
              <a:ext cx="0" cy="130493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493" name="直接连接符 492"/>
            <p:cNvCxnSpPr/>
            <p:nvPr/>
          </p:nvCxnSpPr>
          <p:spPr>
            <a:xfrm>
              <a:off x="6913430" y="5198651"/>
              <a:ext cx="62140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494" name="直接连接符 493"/>
            <p:cNvCxnSpPr/>
            <p:nvPr/>
          </p:nvCxnSpPr>
          <p:spPr>
            <a:xfrm>
              <a:off x="6915548" y="5330044"/>
              <a:ext cx="62140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495" name="直接连接符 494"/>
            <p:cNvCxnSpPr/>
            <p:nvPr/>
          </p:nvCxnSpPr>
          <p:spPr>
            <a:xfrm flipH="1">
              <a:off x="7486158" y="5439144"/>
              <a:ext cx="0" cy="10253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496" name="直接连接符 495"/>
            <p:cNvCxnSpPr/>
            <p:nvPr/>
          </p:nvCxnSpPr>
          <p:spPr>
            <a:xfrm flipH="1">
              <a:off x="7426073" y="5438700"/>
              <a:ext cx="62140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497" name="直接连接符 496"/>
            <p:cNvCxnSpPr/>
            <p:nvPr/>
          </p:nvCxnSpPr>
          <p:spPr>
            <a:xfrm flipH="1">
              <a:off x="7423956" y="5540210"/>
              <a:ext cx="62140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grpSp>
          <p:nvGrpSpPr>
            <p:cNvPr id="498" name="组合 497"/>
            <p:cNvGrpSpPr/>
            <p:nvPr/>
          </p:nvGrpSpPr>
          <p:grpSpPr>
            <a:xfrm>
              <a:off x="6913626" y="5439291"/>
              <a:ext cx="64257" cy="102974"/>
              <a:chOff x="1414485" y="4980713"/>
              <a:chExt cx="74453" cy="119314"/>
            </a:xfrm>
            <a:noFill/>
          </p:grpSpPr>
          <p:cxnSp>
            <p:nvCxnSpPr>
              <p:cNvPr id="613" name="直接连接符 612"/>
              <p:cNvCxnSpPr/>
              <p:nvPr/>
            </p:nvCxnSpPr>
            <p:spPr>
              <a:xfrm>
                <a:off x="1416866" y="4981227"/>
                <a:ext cx="0" cy="118800"/>
              </a:xfrm>
              <a:prstGeom prst="line">
                <a:avLst/>
              </a:prstGeom>
              <a:grpFill/>
              <a:ln w="12700" cap="flat" cmpd="sng" algn="ctr">
                <a:solidFill>
                  <a:srgbClr val="942484"/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614" name="直接连接符 613"/>
              <p:cNvCxnSpPr/>
              <p:nvPr/>
            </p:nvCxnSpPr>
            <p:spPr>
              <a:xfrm>
                <a:off x="1414485" y="4980713"/>
                <a:ext cx="72000" cy="0"/>
              </a:xfrm>
              <a:prstGeom prst="line">
                <a:avLst/>
              </a:prstGeom>
              <a:grpFill/>
              <a:ln w="12700" cap="flat" cmpd="sng" algn="ctr">
                <a:solidFill>
                  <a:srgbClr val="942484"/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615" name="直接连接符 614"/>
              <p:cNvCxnSpPr/>
              <p:nvPr/>
            </p:nvCxnSpPr>
            <p:spPr>
              <a:xfrm>
                <a:off x="1416938" y="5098330"/>
                <a:ext cx="72000" cy="0"/>
              </a:xfrm>
              <a:prstGeom prst="line">
                <a:avLst/>
              </a:prstGeom>
              <a:grpFill/>
              <a:ln w="12700" cap="flat" cmpd="sng" algn="ctr">
                <a:solidFill>
                  <a:srgbClr val="942484"/>
                </a:solidFill>
                <a:prstDash val="solid"/>
                <a:miter lim="800000"/>
              </a:ln>
              <a:effectLst/>
            </p:spPr>
          </p:cxnSp>
        </p:grpSp>
        <p:cxnSp>
          <p:nvCxnSpPr>
            <p:cNvPr id="499" name="直接连接符 498"/>
            <p:cNvCxnSpPr/>
            <p:nvPr/>
          </p:nvCxnSpPr>
          <p:spPr>
            <a:xfrm flipH="1">
              <a:off x="7303893" y="5331357"/>
              <a:ext cx="0" cy="108744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500" name="直接连接符 499"/>
            <p:cNvCxnSpPr/>
            <p:nvPr/>
          </p:nvCxnSpPr>
          <p:spPr>
            <a:xfrm flipH="1">
              <a:off x="7303893" y="5542610"/>
              <a:ext cx="0" cy="838885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501" name="直接连接符 500"/>
            <p:cNvCxnSpPr/>
            <p:nvPr/>
          </p:nvCxnSpPr>
          <p:spPr>
            <a:xfrm flipH="1">
              <a:off x="7100849" y="5542260"/>
              <a:ext cx="0" cy="668001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502" name="直接连接符 501"/>
            <p:cNvCxnSpPr/>
            <p:nvPr/>
          </p:nvCxnSpPr>
          <p:spPr>
            <a:xfrm flipH="1">
              <a:off x="7138687" y="5542668"/>
              <a:ext cx="0" cy="683536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503" name="直接连接符 502"/>
            <p:cNvCxnSpPr/>
            <p:nvPr/>
          </p:nvCxnSpPr>
          <p:spPr>
            <a:xfrm flipH="1">
              <a:off x="7265725" y="5542607"/>
              <a:ext cx="0" cy="838885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504" name="直接连接符 503"/>
            <p:cNvCxnSpPr/>
            <p:nvPr/>
          </p:nvCxnSpPr>
          <p:spPr>
            <a:xfrm flipH="1">
              <a:off x="7267780" y="5333717"/>
              <a:ext cx="0" cy="108744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505" name="直接连接符 504"/>
            <p:cNvCxnSpPr/>
            <p:nvPr/>
          </p:nvCxnSpPr>
          <p:spPr>
            <a:xfrm flipH="1">
              <a:off x="7138687" y="5330990"/>
              <a:ext cx="0" cy="108744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506" name="直接连接符 505"/>
            <p:cNvCxnSpPr/>
            <p:nvPr/>
          </p:nvCxnSpPr>
          <p:spPr>
            <a:xfrm flipH="1">
              <a:off x="7100982" y="5330990"/>
              <a:ext cx="0" cy="108744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507" name="直接连接符 506"/>
            <p:cNvCxnSpPr/>
            <p:nvPr/>
          </p:nvCxnSpPr>
          <p:spPr>
            <a:xfrm flipH="1">
              <a:off x="7303502" y="5694875"/>
              <a:ext cx="121172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508" name="直接连接符 507"/>
            <p:cNvCxnSpPr/>
            <p:nvPr/>
          </p:nvCxnSpPr>
          <p:spPr>
            <a:xfrm flipH="1">
              <a:off x="7140653" y="5694875"/>
              <a:ext cx="124279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509" name="直接连接符 508"/>
            <p:cNvCxnSpPr/>
            <p:nvPr/>
          </p:nvCxnSpPr>
          <p:spPr>
            <a:xfrm flipH="1">
              <a:off x="6974518" y="5694875"/>
              <a:ext cx="124279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510" name="直接连接符 509"/>
            <p:cNvCxnSpPr/>
            <p:nvPr/>
          </p:nvCxnSpPr>
          <p:spPr>
            <a:xfrm flipH="1">
              <a:off x="7301806" y="5822348"/>
              <a:ext cx="121172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511" name="直接连接符 510"/>
            <p:cNvCxnSpPr/>
            <p:nvPr/>
          </p:nvCxnSpPr>
          <p:spPr>
            <a:xfrm flipH="1">
              <a:off x="7138958" y="5822348"/>
              <a:ext cx="124279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512" name="直接连接符 511"/>
            <p:cNvCxnSpPr/>
            <p:nvPr/>
          </p:nvCxnSpPr>
          <p:spPr>
            <a:xfrm flipH="1">
              <a:off x="6972822" y="5822348"/>
              <a:ext cx="124279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513" name="直接连接符 512"/>
            <p:cNvCxnSpPr/>
            <p:nvPr/>
          </p:nvCxnSpPr>
          <p:spPr>
            <a:xfrm flipH="1">
              <a:off x="7304963" y="5569637"/>
              <a:ext cx="121172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514" name="直接连接符 513"/>
            <p:cNvCxnSpPr/>
            <p:nvPr/>
          </p:nvCxnSpPr>
          <p:spPr>
            <a:xfrm flipH="1">
              <a:off x="7142115" y="5569637"/>
              <a:ext cx="124279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515" name="直接连接符 514"/>
            <p:cNvCxnSpPr/>
            <p:nvPr/>
          </p:nvCxnSpPr>
          <p:spPr>
            <a:xfrm flipH="1">
              <a:off x="6975979" y="5569637"/>
              <a:ext cx="124279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516" name="直接连接符 515"/>
            <p:cNvCxnSpPr/>
            <p:nvPr/>
          </p:nvCxnSpPr>
          <p:spPr>
            <a:xfrm flipH="1">
              <a:off x="7305686" y="5943499"/>
              <a:ext cx="121172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517" name="直接连接符 516"/>
            <p:cNvCxnSpPr/>
            <p:nvPr/>
          </p:nvCxnSpPr>
          <p:spPr>
            <a:xfrm flipH="1">
              <a:off x="7142838" y="5943499"/>
              <a:ext cx="124279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518" name="直接连接符 517"/>
            <p:cNvCxnSpPr/>
            <p:nvPr/>
          </p:nvCxnSpPr>
          <p:spPr>
            <a:xfrm flipH="1">
              <a:off x="6976702" y="5943499"/>
              <a:ext cx="124279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519" name="直接连接符 518"/>
            <p:cNvCxnSpPr/>
            <p:nvPr/>
          </p:nvCxnSpPr>
          <p:spPr>
            <a:xfrm flipH="1">
              <a:off x="7301931" y="6063790"/>
              <a:ext cx="121172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520" name="直接连接符 519"/>
            <p:cNvCxnSpPr/>
            <p:nvPr/>
          </p:nvCxnSpPr>
          <p:spPr>
            <a:xfrm flipH="1">
              <a:off x="7139083" y="6063790"/>
              <a:ext cx="124279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521" name="直接连接符 520"/>
            <p:cNvCxnSpPr/>
            <p:nvPr/>
          </p:nvCxnSpPr>
          <p:spPr>
            <a:xfrm flipH="1">
              <a:off x="6972947" y="6063790"/>
              <a:ext cx="124279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522" name="直接连接符 521"/>
            <p:cNvCxnSpPr/>
            <p:nvPr/>
          </p:nvCxnSpPr>
          <p:spPr>
            <a:xfrm flipH="1">
              <a:off x="7304750" y="6191577"/>
              <a:ext cx="121172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523" name="直接连接符 522"/>
            <p:cNvCxnSpPr/>
            <p:nvPr/>
          </p:nvCxnSpPr>
          <p:spPr>
            <a:xfrm flipH="1">
              <a:off x="7141901" y="6191577"/>
              <a:ext cx="124279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524" name="直接连接符 523"/>
            <p:cNvCxnSpPr/>
            <p:nvPr/>
          </p:nvCxnSpPr>
          <p:spPr>
            <a:xfrm flipH="1">
              <a:off x="6975766" y="6192197"/>
              <a:ext cx="124279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525" name="直接连接符 524"/>
            <p:cNvCxnSpPr/>
            <p:nvPr/>
          </p:nvCxnSpPr>
          <p:spPr>
            <a:xfrm flipH="1">
              <a:off x="7302257" y="6321184"/>
              <a:ext cx="52819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526" name="直接连接符 525"/>
            <p:cNvCxnSpPr/>
            <p:nvPr/>
          </p:nvCxnSpPr>
          <p:spPr>
            <a:xfrm flipH="1">
              <a:off x="7180784" y="6321184"/>
              <a:ext cx="86995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527" name="直接连接符 526"/>
            <p:cNvCxnSpPr/>
            <p:nvPr/>
          </p:nvCxnSpPr>
          <p:spPr>
            <a:xfrm flipH="1">
              <a:off x="5553331" y="5071857"/>
              <a:ext cx="0" cy="1382607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528" name="直接连接符 527"/>
            <p:cNvCxnSpPr/>
            <p:nvPr/>
          </p:nvCxnSpPr>
          <p:spPr>
            <a:xfrm flipH="1">
              <a:off x="5517544" y="5070334"/>
              <a:ext cx="0" cy="1398142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529" name="直接连接符 528"/>
            <p:cNvCxnSpPr/>
            <p:nvPr/>
          </p:nvCxnSpPr>
          <p:spPr>
            <a:xfrm flipH="1">
              <a:off x="5386310" y="5146612"/>
              <a:ext cx="135074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530" name="直接连接符 529"/>
            <p:cNvCxnSpPr/>
            <p:nvPr/>
          </p:nvCxnSpPr>
          <p:spPr>
            <a:xfrm flipH="1">
              <a:off x="5387411" y="5264448"/>
              <a:ext cx="130133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531" name="直接连接符 530"/>
            <p:cNvCxnSpPr/>
            <p:nvPr/>
          </p:nvCxnSpPr>
          <p:spPr>
            <a:xfrm flipH="1">
              <a:off x="5388294" y="5348926"/>
              <a:ext cx="135074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532" name="直接连接符 531"/>
            <p:cNvCxnSpPr/>
            <p:nvPr/>
          </p:nvCxnSpPr>
          <p:spPr>
            <a:xfrm flipH="1">
              <a:off x="5386310" y="5461591"/>
              <a:ext cx="135074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533" name="直接连接符 532"/>
            <p:cNvCxnSpPr/>
            <p:nvPr/>
          </p:nvCxnSpPr>
          <p:spPr>
            <a:xfrm flipH="1">
              <a:off x="5383634" y="5552776"/>
              <a:ext cx="135074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534" name="直接连接符 533"/>
            <p:cNvCxnSpPr/>
            <p:nvPr/>
          </p:nvCxnSpPr>
          <p:spPr>
            <a:xfrm flipH="1">
              <a:off x="5383634" y="5676111"/>
              <a:ext cx="135074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535" name="直接连接符 534"/>
            <p:cNvCxnSpPr/>
            <p:nvPr/>
          </p:nvCxnSpPr>
          <p:spPr>
            <a:xfrm flipH="1">
              <a:off x="5382470" y="5757274"/>
              <a:ext cx="135074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536" name="直接连接符 535"/>
            <p:cNvCxnSpPr/>
            <p:nvPr/>
          </p:nvCxnSpPr>
          <p:spPr>
            <a:xfrm flipH="1">
              <a:off x="5386310" y="5891280"/>
              <a:ext cx="135074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537" name="直接连接符 536"/>
            <p:cNvCxnSpPr/>
            <p:nvPr/>
          </p:nvCxnSpPr>
          <p:spPr>
            <a:xfrm flipH="1">
              <a:off x="5390381" y="5975759"/>
              <a:ext cx="130133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538" name="直接连接符 537"/>
            <p:cNvCxnSpPr/>
            <p:nvPr/>
          </p:nvCxnSpPr>
          <p:spPr>
            <a:xfrm flipH="1">
              <a:off x="5387411" y="6114268"/>
              <a:ext cx="130133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539" name="直接连接符 538"/>
            <p:cNvCxnSpPr/>
            <p:nvPr/>
          </p:nvCxnSpPr>
          <p:spPr>
            <a:xfrm flipH="1">
              <a:off x="5382317" y="6198766"/>
              <a:ext cx="135074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540" name="直接连接符 539"/>
            <p:cNvCxnSpPr/>
            <p:nvPr/>
          </p:nvCxnSpPr>
          <p:spPr>
            <a:xfrm flipH="1">
              <a:off x="5386310" y="6318442"/>
              <a:ext cx="135074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541" name="直接连接符 540"/>
            <p:cNvCxnSpPr/>
            <p:nvPr/>
          </p:nvCxnSpPr>
          <p:spPr>
            <a:xfrm flipH="1">
              <a:off x="5386311" y="6405986"/>
              <a:ext cx="135074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542" name="直接连接符 541"/>
            <p:cNvCxnSpPr/>
            <p:nvPr/>
          </p:nvCxnSpPr>
          <p:spPr>
            <a:xfrm flipH="1">
              <a:off x="5383870" y="5072482"/>
              <a:ext cx="0" cy="1460281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543" name="直接连接符 542"/>
            <p:cNvCxnSpPr/>
            <p:nvPr/>
          </p:nvCxnSpPr>
          <p:spPr>
            <a:xfrm flipH="1">
              <a:off x="5348083" y="5070960"/>
              <a:ext cx="0" cy="1460281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544" name="直接连接符 543"/>
            <p:cNvCxnSpPr/>
            <p:nvPr/>
          </p:nvCxnSpPr>
          <p:spPr>
            <a:xfrm flipH="1">
              <a:off x="5216849" y="5147238"/>
              <a:ext cx="135074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545" name="直接连接符 544"/>
            <p:cNvCxnSpPr/>
            <p:nvPr/>
          </p:nvCxnSpPr>
          <p:spPr>
            <a:xfrm flipH="1">
              <a:off x="5217950" y="5265074"/>
              <a:ext cx="130133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546" name="直接连接符 545"/>
            <p:cNvCxnSpPr/>
            <p:nvPr/>
          </p:nvCxnSpPr>
          <p:spPr>
            <a:xfrm flipH="1">
              <a:off x="5218833" y="5349552"/>
              <a:ext cx="135074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547" name="直接连接符 546"/>
            <p:cNvCxnSpPr/>
            <p:nvPr/>
          </p:nvCxnSpPr>
          <p:spPr>
            <a:xfrm flipH="1">
              <a:off x="5216849" y="5462217"/>
              <a:ext cx="135074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548" name="直接连接符 547"/>
            <p:cNvCxnSpPr/>
            <p:nvPr/>
          </p:nvCxnSpPr>
          <p:spPr>
            <a:xfrm flipH="1">
              <a:off x="5214173" y="5553402"/>
              <a:ext cx="135074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549" name="直接连接符 548"/>
            <p:cNvCxnSpPr/>
            <p:nvPr/>
          </p:nvCxnSpPr>
          <p:spPr>
            <a:xfrm flipH="1">
              <a:off x="5214173" y="5676737"/>
              <a:ext cx="135074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550" name="直接连接符 549"/>
            <p:cNvCxnSpPr/>
            <p:nvPr/>
          </p:nvCxnSpPr>
          <p:spPr>
            <a:xfrm flipH="1">
              <a:off x="5213009" y="5757900"/>
              <a:ext cx="135074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551" name="直接连接符 550"/>
            <p:cNvCxnSpPr/>
            <p:nvPr/>
          </p:nvCxnSpPr>
          <p:spPr>
            <a:xfrm flipH="1">
              <a:off x="5216849" y="5891906"/>
              <a:ext cx="135074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552" name="直接连接符 551"/>
            <p:cNvCxnSpPr/>
            <p:nvPr/>
          </p:nvCxnSpPr>
          <p:spPr>
            <a:xfrm flipH="1">
              <a:off x="5220920" y="5976384"/>
              <a:ext cx="130133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553" name="直接连接符 552"/>
            <p:cNvCxnSpPr/>
            <p:nvPr/>
          </p:nvCxnSpPr>
          <p:spPr>
            <a:xfrm flipH="1">
              <a:off x="5217950" y="6114894"/>
              <a:ext cx="130133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554" name="直接连接符 553"/>
            <p:cNvCxnSpPr/>
            <p:nvPr/>
          </p:nvCxnSpPr>
          <p:spPr>
            <a:xfrm flipH="1">
              <a:off x="5212856" y="6199391"/>
              <a:ext cx="135074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555" name="直接连接符 554"/>
            <p:cNvCxnSpPr/>
            <p:nvPr/>
          </p:nvCxnSpPr>
          <p:spPr>
            <a:xfrm flipH="1">
              <a:off x="5216849" y="6319068"/>
              <a:ext cx="135074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556" name="直接连接符 555"/>
            <p:cNvCxnSpPr/>
            <p:nvPr/>
          </p:nvCxnSpPr>
          <p:spPr>
            <a:xfrm flipH="1">
              <a:off x="5216850" y="6405242"/>
              <a:ext cx="135074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557" name="直接连接符 556"/>
            <p:cNvCxnSpPr/>
            <p:nvPr/>
          </p:nvCxnSpPr>
          <p:spPr>
            <a:xfrm flipH="1">
              <a:off x="5211497" y="5072482"/>
              <a:ext cx="0" cy="1584561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558" name="直接连接符 557"/>
            <p:cNvCxnSpPr/>
            <p:nvPr/>
          </p:nvCxnSpPr>
          <p:spPr>
            <a:xfrm flipH="1">
              <a:off x="5170229" y="5070960"/>
              <a:ext cx="0" cy="1569026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559" name="直接连接符 558"/>
            <p:cNvCxnSpPr/>
            <p:nvPr/>
          </p:nvCxnSpPr>
          <p:spPr>
            <a:xfrm flipH="1">
              <a:off x="5552299" y="4628563"/>
              <a:ext cx="0" cy="139814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560" name="直接连接符 559"/>
            <p:cNvCxnSpPr/>
            <p:nvPr/>
          </p:nvCxnSpPr>
          <p:spPr>
            <a:xfrm flipH="1">
              <a:off x="5180693" y="4628563"/>
              <a:ext cx="0" cy="139814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561" name="直接连接符 560"/>
            <p:cNvCxnSpPr/>
            <p:nvPr/>
          </p:nvCxnSpPr>
          <p:spPr>
            <a:xfrm flipH="1">
              <a:off x="5555157" y="4913409"/>
              <a:ext cx="0" cy="69844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562" name="直接连接符 561"/>
            <p:cNvCxnSpPr/>
            <p:nvPr/>
          </p:nvCxnSpPr>
          <p:spPr>
            <a:xfrm flipH="1">
              <a:off x="5517391" y="4912986"/>
              <a:ext cx="0" cy="69844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563" name="直接连接符 562"/>
            <p:cNvCxnSpPr/>
            <p:nvPr/>
          </p:nvCxnSpPr>
          <p:spPr>
            <a:xfrm flipH="1">
              <a:off x="5385697" y="4912317"/>
              <a:ext cx="0" cy="69844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564" name="直接连接符 563"/>
            <p:cNvCxnSpPr/>
            <p:nvPr/>
          </p:nvCxnSpPr>
          <p:spPr>
            <a:xfrm flipH="1">
              <a:off x="5347930" y="4914635"/>
              <a:ext cx="0" cy="69844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565" name="直接连接符 564"/>
            <p:cNvCxnSpPr/>
            <p:nvPr/>
          </p:nvCxnSpPr>
          <p:spPr>
            <a:xfrm flipH="1">
              <a:off x="5212923" y="4912317"/>
              <a:ext cx="0" cy="69844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566" name="直接连接符 565"/>
            <p:cNvCxnSpPr/>
            <p:nvPr/>
          </p:nvCxnSpPr>
          <p:spPr>
            <a:xfrm flipH="1">
              <a:off x="5175157" y="4914635"/>
              <a:ext cx="0" cy="69844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567" name="直接连接符 566"/>
            <p:cNvCxnSpPr/>
            <p:nvPr/>
          </p:nvCxnSpPr>
          <p:spPr>
            <a:xfrm flipH="1">
              <a:off x="5059117" y="4912317"/>
              <a:ext cx="0" cy="69844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568" name="直接连接符 567"/>
            <p:cNvCxnSpPr/>
            <p:nvPr/>
          </p:nvCxnSpPr>
          <p:spPr>
            <a:xfrm flipH="1">
              <a:off x="5021350" y="4914635"/>
              <a:ext cx="0" cy="69844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569" name="直接连接符 568"/>
            <p:cNvCxnSpPr/>
            <p:nvPr/>
          </p:nvCxnSpPr>
          <p:spPr>
            <a:xfrm flipH="1">
              <a:off x="4889138" y="4912317"/>
              <a:ext cx="0" cy="69844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570" name="直接连接符 569"/>
            <p:cNvCxnSpPr/>
            <p:nvPr/>
          </p:nvCxnSpPr>
          <p:spPr>
            <a:xfrm flipH="1">
              <a:off x="4851372" y="4914635"/>
              <a:ext cx="0" cy="69844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sp>
          <p:nvSpPr>
            <p:cNvPr id="571" name="矩形 570"/>
            <p:cNvSpPr/>
            <p:nvPr/>
          </p:nvSpPr>
          <p:spPr>
            <a:xfrm rot="16200000" flipH="1">
              <a:off x="4817478" y="6297694"/>
              <a:ext cx="528348" cy="120599"/>
            </a:xfrm>
            <a:prstGeom prst="rect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 smtClean="0">
                <a:solidFill>
                  <a:srgbClr val="942484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cxnSp>
          <p:nvCxnSpPr>
            <p:cNvPr id="572" name="直接连接符 571"/>
            <p:cNvCxnSpPr/>
            <p:nvPr/>
          </p:nvCxnSpPr>
          <p:spPr>
            <a:xfrm flipH="1">
              <a:off x="4848549" y="6526317"/>
              <a:ext cx="170884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573" name="直接连接符 572"/>
            <p:cNvCxnSpPr/>
            <p:nvPr/>
          </p:nvCxnSpPr>
          <p:spPr>
            <a:xfrm flipH="1">
              <a:off x="4799563" y="6622166"/>
              <a:ext cx="217489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574" name="直接连接符 573"/>
            <p:cNvCxnSpPr/>
            <p:nvPr/>
          </p:nvCxnSpPr>
          <p:spPr>
            <a:xfrm flipH="1">
              <a:off x="4890449" y="6523777"/>
              <a:ext cx="0" cy="99423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575" name="直接连接符 574"/>
            <p:cNvCxnSpPr/>
            <p:nvPr/>
          </p:nvCxnSpPr>
          <p:spPr>
            <a:xfrm flipH="1">
              <a:off x="5088675" y="6619993"/>
              <a:ext cx="0" cy="128477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576" name="直接连接符 575"/>
            <p:cNvCxnSpPr/>
            <p:nvPr/>
          </p:nvCxnSpPr>
          <p:spPr>
            <a:xfrm flipH="1">
              <a:off x="5141950" y="6622845"/>
              <a:ext cx="0" cy="128477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577" name="直接连接符 576"/>
            <p:cNvCxnSpPr/>
            <p:nvPr/>
          </p:nvCxnSpPr>
          <p:spPr>
            <a:xfrm flipH="1">
              <a:off x="4888398" y="6619993"/>
              <a:ext cx="0" cy="128477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sp>
          <p:nvSpPr>
            <p:cNvPr id="578" name="矩形 577"/>
            <p:cNvSpPr/>
            <p:nvPr/>
          </p:nvSpPr>
          <p:spPr>
            <a:xfrm>
              <a:off x="4397405" y="6447182"/>
              <a:ext cx="458598" cy="176048"/>
            </a:xfrm>
            <a:prstGeom prst="rect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 smtClean="0">
                <a:solidFill>
                  <a:srgbClr val="942484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579" name="矩形 578"/>
            <p:cNvSpPr/>
            <p:nvPr/>
          </p:nvSpPr>
          <p:spPr>
            <a:xfrm>
              <a:off x="4427020" y="6523823"/>
              <a:ext cx="403908" cy="99408"/>
            </a:xfrm>
            <a:prstGeom prst="rect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 dirty="0" smtClean="0">
                <a:solidFill>
                  <a:srgbClr val="942484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580" name="任意多边形 579"/>
            <p:cNvSpPr/>
            <p:nvPr/>
          </p:nvSpPr>
          <p:spPr>
            <a:xfrm flipH="1">
              <a:off x="4424582" y="6624189"/>
              <a:ext cx="172297" cy="64132"/>
            </a:xfrm>
            <a:custGeom>
              <a:avLst/>
              <a:gdLst>
                <a:gd name="connsiteX0" fmla="*/ 0 w 736600"/>
                <a:gd name="connsiteY0" fmla="*/ 101600 h 273050"/>
                <a:gd name="connsiteX1" fmla="*/ 12700 w 736600"/>
                <a:gd name="connsiteY1" fmla="*/ 57150 h 273050"/>
                <a:gd name="connsiteX2" fmla="*/ 69850 w 736600"/>
                <a:gd name="connsiteY2" fmla="*/ 25400 h 273050"/>
                <a:gd name="connsiteX3" fmla="*/ 88900 w 736600"/>
                <a:gd name="connsiteY3" fmla="*/ 12700 h 273050"/>
                <a:gd name="connsiteX4" fmla="*/ 114300 w 736600"/>
                <a:gd name="connsiteY4" fmla="*/ 6350 h 273050"/>
                <a:gd name="connsiteX5" fmla="*/ 133350 w 736600"/>
                <a:gd name="connsiteY5" fmla="*/ 0 h 273050"/>
                <a:gd name="connsiteX6" fmla="*/ 241300 w 736600"/>
                <a:gd name="connsiteY6" fmla="*/ 19050 h 273050"/>
                <a:gd name="connsiteX7" fmla="*/ 260350 w 736600"/>
                <a:gd name="connsiteY7" fmla="*/ 31750 h 273050"/>
                <a:gd name="connsiteX8" fmla="*/ 273050 w 736600"/>
                <a:gd name="connsiteY8" fmla="*/ 50800 h 273050"/>
                <a:gd name="connsiteX9" fmla="*/ 292100 w 736600"/>
                <a:gd name="connsiteY9" fmla="*/ 69850 h 273050"/>
                <a:gd name="connsiteX10" fmla="*/ 298450 w 736600"/>
                <a:gd name="connsiteY10" fmla="*/ 95250 h 273050"/>
                <a:gd name="connsiteX11" fmla="*/ 311150 w 736600"/>
                <a:gd name="connsiteY11" fmla="*/ 114300 h 273050"/>
                <a:gd name="connsiteX12" fmla="*/ 342900 w 736600"/>
                <a:gd name="connsiteY12" fmla="*/ 88900 h 273050"/>
                <a:gd name="connsiteX13" fmla="*/ 361950 w 736600"/>
                <a:gd name="connsiteY13" fmla="*/ 82550 h 273050"/>
                <a:gd name="connsiteX14" fmla="*/ 381000 w 736600"/>
                <a:gd name="connsiteY14" fmla="*/ 69850 h 273050"/>
                <a:gd name="connsiteX15" fmla="*/ 425450 w 736600"/>
                <a:gd name="connsiteY15" fmla="*/ 57150 h 273050"/>
                <a:gd name="connsiteX16" fmla="*/ 558800 w 736600"/>
                <a:gd name="connsiteY16" fmla="*/ 63500 h 273050"/>
                <a:gd name="connsiteX17" fmla="*/ 615950 w 736600"/>
                <a:gd name="connsiteY17" fmla="*/ 95250 h 273050"/>
                <a:gd name="connsiteX18" fmla="*/ 641350 w 736600"/>
                <a:gd name="connsiteY18" fmla="*/ 107950 h 273050"/>
                <a:gd name="connsiteX19" fmla="*/ 673100 w 736600"/>
                <a:gd name="connsiteY19" fmla="*/ 139700 h 273050"/>
                <a:gd name="connsiteX20" fmla="*/ 692150 w 736600"/>
                <a:gd name="connsiteY20" fmla="*/ 177800 h 273050"/>
                <a:gd name="connsiteX21" fmla="*/ 717550 w 736600"/>
                <a:gd name="connsiteY21" fmla="*/ 215900 h 273050"/>
                <a:gd name="connsiteX22" fmla="*/ 730250 w 736600"/>
                <a:gd name="connsiteY22" fmla="*/ 254000 h 273050"/>
                <a:gd name="connsiteX23" fmla="*/ 736600 w 736600"/>
                <a:gd name="connsiteY23" fmla="*/ 273050 h 273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736600" h="273050">
                  <a:moveTo>
                    <a:pt x="0" y="101600"/>
                  </a:moveTo>
                  <a:cubicBezTo>
                    <a:pt x="4233" y="86783"/>
                    <a:pt x="3637" y="69612"/>
                    <a:pt x="12700" y="57150"/>
                  </a:cubicBezTo>
                  <a:cubicBezTo>
                    <a:pt x="35582" y="25687"/>
                    <a:pt x="45436" y="37607"/>
                    <a:pt x="69850" y="25400"/>
                  </a:cubicBezTo>
                  <a:cubicBezTo>
                    <a:pt x="76676" y="21987"/>
                    <a:pt x="81885" y="15706"/>
                    <a:pt x="88900" y="12700"/>
                  </a:cubicBezTo>
                  <a:cubicBezTo>
                    <a:pt x="96922" y="9262"/>
                    <a:pt x="105909" y="8748"/>
                    <a:pt x="114300" y="6350"/>
                  </a:cubicBezTo>
                  <a:cubicBezTo>
                    <a:pt x="120736" y="4511"/>
                    <a:pt x="127000" y="2117"/>
                    <a:pt x="133350" y="0"/>
                  </a:cubicBezTo>
                  <a:cubicBezTo>
                    <a:pt x="155584" y="2021"/>
                    <a:pt x="215919" y="2129"/>
                    <a:pt x="241300" y="19050"/>
                  </a:cubicBezTo>
                  <a:lnTo>
                    <a:pt x="260350" y="31750"/>
                  </a:lnTo>
                  <a:cubicBezTo>
                    <a:pt x="264583" y="38100"/>
                    <a:pt x="268164" y="44937"/>
                    <a:pt x="273050" y="50800"/>
                  </a:cubicBezTo>
                  <a:cubicBezTo>
                    <a:pt x="278799" y="57699"/>
                    <a:pt x="287645" y="62053"/>
                    <a:pt x="292100" y="69850"/>
                  </a:cubicBezTo>
                  <a:cubicBezTo>
                    <a:pt x="296430" y="77427"/>
                    <a:pt x="295012" y="87228"/>
                    <a:pt x="298450" y="95250"/>
                  </a:cubicBezTo>
                  <a:cubicBezTo>
                    <a:pt x="301456" y="102265"/>
                    <a:pt x="306917" y="107950"/>
                    <a:pt x="311150" y="114300"/>
                  </a:cubicBezTo>
                  <a:cubicBezTo>
                    <a:pt x="359033" y="98339"/>
                    <a:pt x="301868" y="121726"/>
                    <a:pt x="342900" y="88900"/>
                  </a:cubicBezTo>
                  <a:cubicBezTo>
                    <a:pt x="348127" y="84719"/>
                    <a:pt x="355963" y="85543"/>
                    <a:pt x="361950" y="82550"/>
                  </a:cubicBezTo>
                  <a:cubicBezTo>
                    <a:pt x="368776" y="79137"/>
                    <a:pt x="374174" y="73263"/>
                    <a:pt x="381000" y="69850"/>
                  </a:cubicBezTo>
                  <a:cubicBezTo>
                    <a:pt x="390110" y="65295"/>
                    <a:pt x="417312" y="59185"/>
                    <a:pt x="425450" y="57150"/>
                  </a:cubicBezTo>
                  <a:cubicBezTo>
                    <a:pt x="469900" y="59267"/>
                    <a:pt x="514453" y="59804"/>
                    <a:pt x="558800" y="63500"/>
                  </a:cubicBezTo>
                  <a:cubicBezTo>
                    <a:pt x="579872" y="65256"/>
                    <a:pt x="600689" y="87620"/>
                    <a:pt x="615950" y="95250"/>
                  </a:cubicBezTo>
                  <a:lnTo>
                    <a:pt x="641350" y="107950"/>
                  </a:lnTo>
                  <a:cubicBezTo>
                    <a:pt x="675217" y="158750"/>
                    <a:pt x="630767" y="97367"/>
                    <a:pt x="673100" y="139700"/>
                  </a:cubicBezTo>
                  <a:cubicBezTo>
                    <a:pt x="694243" y="160843"/>
                    <a:pt x="679238" y="154559"/>
                    <a:pt x="692150" y="177800"/>
                  </a:cubicBezTo>
                  <a:cubicBezTo>
                    <a:pt x="699563" y="191143"/>
                    <a:pt x="712723" y="201420"/>
                    <a:pt x="717550" y="215900"/>
                  </a:cubicBezTo>
                  <a:lnTo>
                    <a:pt x="730250" y="254000"/>
                  </a:lnTo>
                  <a:lnTo>
                    <a:pt x="736600" y="273050"/>
                  </a:lnTo>
                </a:path>
              </a:pathLst>
            </a:cu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 smtClean="0">
                <a:solidFill>
                  <a:srgbClr val="942484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581" name="任意多边形 580"/>
            <p:cNvSpPr/>
            <p:nvPr/>
          </p:nvSpPr>
          <p:spPr>
            <a:xfrm>
              <a:off x="4596879" y="6622787"/>
              <a:ext cx="265129" cy="78846"/>
            </a:xfrm>
            <a:custGeom>
              <a:avLst/>
              <a:gdLst>
                <a:gd name="connsiteX0" fmla="*/ 0 w 307200"/>
                <a:gd name="connsiteY0" fmla="*/ 27064 h 91357"/>
                <a:gd name="connsiteX1" fmla="*/ 11907 w 307200"/>
                <a:gd name="connsiteY1" fmla="*/ 19920 h 91357"/>
                <a:gd name="connsiteX2" fmla="*/ 26194 w 307200"/>
                <a:gd name="connsiteY2" fmla="*/ 15157 h 91357"/>
                <a:gd name="connsiteX3" fmla="*/ 38100 w 307200"/>
                <a:gd name="connsiteY3" fmla="*/ 17539 h 91357"/>
                <a:gd name="connsiteX4" fmla="*/ 42863 w 307200"/>
                <a:gd name="connsiteY4" fmla="*/ 24682 h 91357"/>
                <a:gd name="connsiteX5" fmla="*/ 52388 w 307200"/>
                <a:gd name="connsiteY5" fmla="*/ 10395 h 91357"/>
                <a:gd name="connsiteX6" fmla="*/ 59532 w 307200"/>
                <a:gd name="connsiteY6" fmla="*/ 8014 h 91357"/>
                <a:gd name="connsiteX7" fmla="*/ 66675 w 307200"/>
                <a:gd name="connsiteY7" fmla="*/ 870 h 91357"/>
                <a:gd name="connsiteX8" fmla="*/ 104775 w 307200"/>
                <a:gd name="connsiteY8" fmla="*/ 5632 h 91357"/>
                <a:gd name="connsiteX9" fmla="*/ 119063 w 307200"/>
                <a:gd name="connsiteY9" fmla="*/ 15157 h 91357"/>
                <a:gd name="connsiteX10" fmla="*/ 126207 w 307200"/>
                <a:gd name="connsiteY10" fmla="*/ 19920 h 91357"/>
                <a:gd name="connsiteX11" fmla="*/ 130969 w 307200"/>
                <a:gd name="connsiteY11" fmla="*/ 27064 h 91357"/>
                <a:gd name="connsiteX12" fmla="*/ 145257 w 307200"/>
                <a:gd name="connsiteY12" fmla="*/ 36589 h 91357"/>
                <a:gd name="connsiteX13" fmla="*/ 154782 w 307200"/>
                <a:gd name="connsiteY13" fmla="*/ 46114 h 91357"/>
                <a:gd name="connsiteX14" fmla="*/ 157163 w 307200"/>
                <a:gd name="connsiteY14" fmla="*/ 38970 h 91357"/>
                <a:gd name="connsiteX15" fmla="*/ 178594 w 307200"/>
                <a:gd name="connsiteY15" fmla="*/ 41351 h 91357"/>
                <a:gd name="connsiteX16" fmla="*/ 185738 w 307200"/>
                <a:gd name="connsiteY16" fmla="*/ 46114 h 91357"/>
                <a:gd name="connsiteX17" fmla="*/ 197644 w 307200"/>
                <a:gd name="connsiteY17" fmla="*/ 31826 h 91357"/>
                <a:gd name="connsiteX18" fmla="*/ 219075 w 307200"/>
                <a:gd name="connsiteY18" fmla="*/ 19920 h 91357"/>
                <a:gd name="connsiteX19" fmla="*/ 226219 w 307200"/>
                <a:gd name="connsiteY19" fmla="*/ 15157 h 91357"/>
                <a:gd name="connsiteX20" fmla="*/ 261938 w 307200"/>
                <a:gd name="connsiteY20" fmla="*/ 19920 h 91357"/>
                <a:gd name="connsiteX21" fmla="*/ 269082 w 307200"/>
                <a:gd name="connsiteY21" fmla="*/ 24682 h 91357"/>
                <a:gd name="connsiteX22" fmla="*/ 276225 w 307200"/>
                <a:gd name="connsiteY22" fmla="*/ 38970 h 91357"/>
                <a:gd name="connsiteX23" fmla="*/ 280988 w 307200"/>
                <a:gd name="connsiteY23" fmla="*/ 46114 h 91357"/>
                <a:gd name="connsiteX24" fmla="*/ 283369 w 307200"/>
                <a:gd name="connsiteY24" fmla="*/ 53257 h 91357"/>
                <a:gd name="connsiteX25" fmla="*/ 297657 w 307200"/>
                <a:gd name="connsiteY25" fmla="*/ 62782 h 91357"/>
                <a:gd name="connsiteX26" fmla="*/ 300038 w 307200"/>
                <a:gd name="connsiteY26" fmla="*/ 69926 h 91357"/>
                <a:gd name="connsiteX27" fmla="*/ 304800 w 307200"/>
                <a:gd name="connsiteY27" fmla="*/ 77070 h 91357"/>
                <a:gd name="connsiteX28" fmla="*/ 307182 w 307200"/>
                <a:gd name="connsiteY28" fmla="*/ 91357 h 913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07200" h="91357">
                  <a:moveTo>
                    <a:pt x="0" y="27064"/>
                  </a:moveTo>
                  <a:cubicBezTo>
                    <a:pt x="3969" y="24683"/>
                    <a:pt x="7693" y="21835"/>
                    <a:pt x="11907" y="19920"/>
                  </a:cubicBezTo>
                  <a:cubicBezTo>
                    <a:pt x="16477" y="17843"/>
                    <a:pt x="26194" y="15157"/>
                    <a:pt x="26194" y="15157"/>
                  </a:cubicBezTo>
                  <a:cubicBezTo>
                    <a:pt x="30163" y="15951"/>
                    <a:pt x="34586" y="15531"/>
                    <a:pt x="38100" y="17539"/>
                  </a:cubicBezTo>
                  <a:cubicBezTo>
                    <a:pt x="40585" y="18959"/>
                    <a:pt x="40303" y="25962"/>
                    <a:pt x="42863" y="24682"/>
                  </a:cubicBezTo>
                  <a:cubicBezTo>
                    <a:pt x="47982" y="22122"/>
                    <a:pt x="46958" y="12205"/>
                    <a:pt x="52388" y="10395"/>
                  </a:cubicBezTo>
                  <a:lnTo>
                    <a:pt x="59532" y="8014"/>
                  </a:lnTo>
                  <a:cubicBezTo>
                    <a:pt x="61913" y="5633"/>
                    <a:pt x="63334" y="1288"/>
                    <a:pt x="66675" y="870"/>
                  </a:cubicBezTo>
                  <a:cubicBezTo>
                    <a:pt x="85394" y="-1470"/>
                    <a:pt x="91388" y="1170"/>
                    <a:pt x="104775" y="5632"/>
                  </a:cubicBezTo>
                  <a:lnTo>
                    <a:pt x="119063" y="15157"/>
                  </a:lnTo>
                  <a:lnTo>
                    <a:pt x="126207" y="19920"/>
                  </a:lnTo>
                  <a:cubicBezTo>
                    <a:pt x="127794" y="22301"/>
                    <a:pt x="128815" y="25179"/>
                    <a:pt x="130969" y="27064"/>
                  </a:cubicBezTo>
                  <a:cubicBezTo>
                    <a:pt x="135277" y="30833"/>
                    <a:pt x="145257" y="36589"/>
                    <a:pt x="145257" y="36589"/>
                  </a:cubicBezTo>
                  <a:cubicBezTo>
                    <a:pt x="146164" y="39311"/>
                    <a:pt x="147525" y="49742"/>
                    <a:pt x="154782" y="46114"/>
                  </a:cubicBezTo>
                  <a:cubicBezTo>
                    <a:pt x="157027" y="44992"/>
                    <a:pt x="156369" y="41351"/>
                    <a:pt x="157163" y="38970"/>
                  </a:cubicBezTo>
                  <a:cubicBezTo>
                    <a:pt x="164307" y="39764"/>
                    <a:pt x="171621" y="39608"/>
                    <a:pt x="178594" y="41351"/>
                  </a:cubicBezTo>
                  <a:cubicBezTo>
                    <a:pt x="181371" y="42045"/>
                    <a:pt x="182915" y="46584"/>
                    <a:pt x="185738" y="46114"/>
                  </a:cubicBezTo>
                  <a:cubicBezTo>
                    <a:pt x="191006" y="45236"/>
                    <a:pt x="194328" y="34728"/>
                    <a:pt x="197644" y="31826"/>
                  </a:cubicBezTo>
                  <a:cubicBezTo>
                    <a:pt x="207721" y="23009"/>
                    <a:pt x="209264" y="23190"/>
                    <a:pt x="219075" y="19920"/>
                  </a:cubicBezTo>
                  <a:cubicBezTo>
                    <a:pt x="221456" y="18332"/>
                    <a:pt x="223363" y="15347"/>
                    <a:pt x="226219" y="15157"/>
                  </a:cubicBezTo>
                  <a:cubicBezTo>
                    <a:pt x="230911" y="14844"/>
                    <a:pt x="252655" y="15279"/>
                    <a:pt x="261938" y="19920"/>
                  </a:cubicBezTo>
                  <a:cubicBezTo>
                    <a:pt x="264498" y="21200"/>
                    <a:pt x="266701" y="23095"/>
                    <a:pt x="269082" y="24682"/>
                  </a:cubicBezTo>
                  <a:cubicBezTo>
                    <a:pt x="282735" y="45165"/>
                    <a:pt x="266362" y="19244"/>
                    <a:pt x="276225" y="38970"/>
                  </a:cubicBezTo>
                  <a:cubicBezTo>
                    <a:pt x="277505" y="41530"/>
                    <a:pt x="279400" y="43733"/>
                    <a:pt x="280988" y="46114"/>
                  </a:cubicBezTo>
                  <a:cubicBezTo>
                    <a:pt x="281782" y="48495"/>
                    <a:pt x="281594" y="51482"/>
                    <a:pt x="283369" y="53257"/>
                  </a:cubicBezTo>
                  <a:cubicBezTo>
                    <a:pt x="287417" y="57304"/>
                    <a:pt x="297657" y="62782"/>
                    <a:pt x="297657" y="62782"/>
                  </a:cubicBezTo>
                  <a:cubicBezTo>
                    <a:pt x="298451" y="65163"/>
                    <a:pt x="298916" y="67681"/>
                    <a:pt x="300038" y="69926"/>
                  </a:cubicBezTo>
                  <a:cubicBezTo>
                    <a:pt x="301318" y="72486"/>
                    <a:pt x="303673" y="74440"/>
                    <a:pt x="304800" y="77070"/>
                  </a:cubicBezTo>
                  <a:cubicBezTo>
                    <a:pt x="307567" y="83526"/>
                    <a:pt x="307182" y="85557"/>
                    <a:pt x="307182" y="91357"/>
                  </a:cubicBezTo>
                </a:path>
              </a:pathLst>
            </a:cu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 smtClean="0">
                <a:solidFill>
                  <a:srgbClr val="942484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582" name="任意多边形 581"/>
            <p:cNvSpPr/>
            <p:nvPr/>
          </p:nvSpPr>
          <p:spPr>
            <a:xfrm>
              <a:off x="4385173" y="6662209"/>
              <a:ext cx="41848" cy="39458"/>
            </a:xfrm>
            <a:custGeom>
              <a:avLst/>
              <a:gdLst>
                <a:gd name="connsiteX0" fmla="*/ 52387 w 52387"/>
                <a:gd name="connsiteY0" fmla="*/ 14319 h 78613"/>
                <a:gd name="connsiteX1" fmla="*/ 42862 w 52387"/>
                <a:gd name="connsiteY1" fmla="*/ 2413 h 78613"/>
                <a:gd name="connsiteX2" fmla="*/ 19050 w 52387"/>
                <a:gd name="connsiteY2" fmla="*/ 2413 h 78613"/>
                <a:gd name="connsiteX3" fmla="*/ 16668 w 52387"/>
                <a:gd name="connsiteY3" fmla="*/ 33369 h 78613"/>
                <a:gd name="connsiteX4" fmla="*/ 0 w 52387"/>
                <a:gd name="connsiteY4" fmla="*/ 50038 h 78613"/>
                <a:gd name="connsiteX5" fmla="*/ 7143 w 52387"/>
                <a:gd name="connsiteY5" fmla="*/ 73850 h 78613"/>
                <a:gd name="connsiteX6" fmla="*/ 14287 w 52387"/>
                <a:gd name="connsiteY6" fmla="*/ 76232 h 78613"/>
                <a:gd name="connsiteX7" fmla="*/ 19050 w 52387"/>
                <a:gd name="connsiteY7" fmla="*/ 78613 h 78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2387" h="78613">
                  <a:moveTo>
                    <a:pt x="52387" y="14319"/>
                  </a:moveTo>
                  <a:cubicBezTo>
                    <a:pt x="49212" y="10350"/>
                    <a:pt x="46721" y="5720"/>
                    <a:pt x="42862" y="2413"/>
                  </a:cubicBezTo>
                  <a:cubicBezTo>
                    <a:pt x="36925" y="-2676"/>
                    <a:pt x="23599" y="1763"/>
                    <a:pt x="19050" y="2413"/>
                  </a:cubicBezTo>
                  <a:cubicBezTo>
                    <a:pt x="12512" y="22025"/>
                    <a:pt x="13577" y="11730"/>
                    <a:pt x="16668" y="33369"/>
                  </a:cubicBezTo>
                  <a:cubicBezTo>
                    <a:pt x="292" y="44286"/>
                    <a:pt x="4191" y="37464"/>
                    <a:pt x="0" y="50038"/>
                  </a:cubicBezTo>
                  <a:cubicBezTo>
                    <a:pt x="1042" y="57332"/>
                    <a:pt x="157" y="68261"/>
                    <a:pt x="7143" y="73850"/>
                  </a:cubicBezTo>
                  <a:cubicBezTo>
                    <a:pt x="9103" y="75418"/>
                    <a:pt x="11956" y="75300"/>
                    <a:pt x="14287" y="76232"/>
                  </a:cubicBezTo>
                  <a:cubicBezTo>
                    <a:pt x="15935" y="76891"/>
                    <a:pt x="17462" y="77819"/>
                    <a:pt x="19050" y="78613"/>
                  </a:cubicBezTo>
                </a:path>
              </a:pathLst>
            </a:cu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 smtClean="0">
                <a:solidFill>
                  <a:srgbClr val="942484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583" name="任意多边形 582"/>
            <p:cNvSpPr/>
            <p:nvPr/>
          </p:nvSpPr>
          <p:spPr>
            <a:xfrm>
              <a:off x="3776057" y="6556540"/>
              <a:ext cx="217023" cy="144682"/>
            </a:xfrm>
            <a:custGeom>
              <a:avLst/>
              <a:gdLst>
                <a:gd name="connsiteX0" fmla="*/ 0 w 251460"/>
                <a:gd name="connsiteY0" fmla="*/ 167640 h 167640"/>
                <a:gd name="connsiteX1" fmla="*/ 22860 w 251460"/>
                <a:gd name="connsiteY1" fmla="*/ 53340 h 167640"/>
                <a:gd name="connsiteX2" fmla="*/ 38100 w 251460"/>
                <a:gd name="connsiteY2" fmla="*/ 30480 h 167640"/>
                <a:gd name="connsiteX3" fmla="*/ 60960 w 251460"/>
                <a:gd name="connsiteY3" fmla="*/ 15240 h 167640"/>
                <a:gd name="connsiteX4" fmla="*/ 106680 w 251460"/>
                <a:gd name="connsiteY4" fmla="*/ 0 h 167640"/>
                <a:gd name="connsiteX5" fmla="*/ 167640 w 251460"/>
                <a:gd name="connsiteY5" fmla="*/ 7620 h 167640"/>
                <a:gd name="connsiteX6" fmla="*/ 213360 w 251460"/>
                <a:gd name="connsiteY6" fmla="*/ 22860 h 167640"/>
                <a:gd name="connsiteX7" fmla="*/ 228600 w 251460"/>
                <a:gd name="connsiteY7" fmla="*/ 45720 h 167640"/>
                <a:gd name="connsiteX8" fmla="*/ 251460 w 251460"/>
                <a:gd name="connsiteY8" fmla="*/ 68580 h 167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51460" h="167640">
                  <a:moveTo>
                    <a:pt x="0" y="167640"/>
                  </a:moveTo>
                  <a:cubicBezTo>
                    <a:pt x="2947" y="141116"/>
                    <a:pt x="4849" y="80356"/>
                    <a:pt x="22860" y="53340"/>
                  </a:cubicBezTo>
                  <a:cubicBezTo>
                    <a:pt x="27940" y="45720"/>
                    <a:pt x="31624" y="36956"/>
                    <a:pt x="38100" y="30480"/>
                  </a:cubicBezTo>
                  <a:cubicBezTo>
                    <a:pt x="44576" y="24004"/>
                    <a:pt x="52591" y="18959"/>
                    <a:pt x="60960" y="15240"/>
                  </a:cubicBezTo>
                  <a:cubicBezTo>
                    <a:pt x="75640" y="8716"/>
                    <a:pt x="106680" y="0"/>
                    <a:pt x="106680" y="0"/>
                  </a:cubicBezTo>
                  <a:cubicBezTo>
                    <a:pt x="127000" y="2540"/>
                    <a:pt x="147616" y="3329"/>
                    <a:pt x="167640" y="7620"/>
                  </a:cubicBezTo>
                  <a:cubicBezTo>
                    <a:pt x="183348" y="10986"/>
                    <a:pt x="213360" y="22860"/>
                    <a:pt x="213360" y="22860"/>
                  </a:cubicBezTo>
                  <a:cubicBezTo>
                    <a:pt x="218440" y="30480"/>
                    <a:pt x="222737" y="38685"/>
                    <a:pt x="228600" y="45720"/>
                  </a:cubicBezTo>
                  <a:cubicBezTo>
                    <a:pt x="235499" y="53999"/>
                    <a:pt x="251460" y="68580"/>
                    <a:pt x="251460" y="68580"/>
                  </a:cubicBezTo>
                </a:path>
              </a:pathLst>
            </a:cu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 smtClean="0">
                <a:solidFill>
                  <a:srgbClr val="942484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584" name="任意多边形 583"/>
            <p:cNvSpPr/>
            <p:nvPr/>
          </p:nvSpPr>
          <p:spPr>
            <a:xfrm>
              <a:off x="3901009" y="6688069"/>
              <a:ext cx="40292" cy="157835"/>
            </a:xfrm>
            <a:custGeom>
              <a:avLst/>
              <a:gdLst>
                <a:gd name="connsiteX0" fmla="*/ 0 w 46686"/>
                <a:gd name="connsiteY0" fmla="*/ 0 h 182880"/>
                <a:gd name="connsiteX1" fmla="*/ 38100 w 46686"/>
                <a:gd name="connsiteY1" fmla="*/ 22860 h 182880"/>
                <a:gd name="connsiteX2" fmla="*/ 45720 w 46686"/>
                <a:gd name="connsiteY2" fmla="*/ 45720 h 182880"/>
                <a:gd name="connsiteX3" fmla="*/ 45720 w 46686"/>
                <a:gd name="connsiteY3" fmla="*/ 182880 h 182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686" h="182880">
                  <a:moveTo>
                    <a:pt x="0" y="0"/>
                  </a:moveTo>
                  <a:cubicBezTo>
                    <a:pt x="12700" y="7620"/>
                    <a:pt x="27627" y="12387"/>
                    <a:pt x="38100" y="22860"/>
                  </a:cubicBezTo>
                  <a:cubicBezTo>
                    <a:pt x="43780" y="28540"/>
                    <a:pt x="45338" y="37697"/>
                    <a:pt x="45720" y="45720"/>
                  </a:cubicBezTo>
                  <a:cubicBezTo>
                    <a:pt x="47895" y="91388"/>
                    <a:pt x="45720" y="137160"/>
                    <a:pt x="45720" y="182880"/>
                  </a:cubicBezTo>
                </a:path>
              </a:pathLst>
            </a:cu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 smtClean="0">
                <a:solidFill>
                  <a:srgbClr val="942484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585" name="任意多边形 584"/>
            <p:cNvSpPr/>
            <p:nvPr/>
          </p:nvSpPr>
          <p:spPr>
            <a:xfrm>
              <a:off x="3854974" y="6714374"/>
              <a:ext cx="78917" cy="46035"/>
            </a:xfrm>
            <a:custGeom>
              <a:avLst/>
              <a:gdLst>
                <a:gd name="connsiteX0" fmla="*/ 91440 w 91440"/>
                <a:gd name="connsiteY0" fmla="*/ 53340 h 53340"/>
                <a:gd name="connsiteX1" fmla="*/ 53340 w 91440"/>
                <a:gd name="connsiteY1" fmla="*/ 30480 h 53340"/>
                <a:gd name="connsiteX2" fmla="*/ 30480 w 91440"/>
                <a:gd name="connsiteY2" fmla="*/ 15240 h 53340"/>
                <a:gd name="connsiteX3" fmla="*/ 0 w 91440"/>
                <a:gd name="connsiteY3" fmla="*/ 0 h 53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1440" h="53340">
                  <a:moveTo>
                    <a:pt x="91440" y="53340"/>
                  </a:moveTo>
                  <a:cubicBezTo>
                    <a:pt x="78740" y="45720"/>
                    <a:pt x="65899" y="38330"/>
                    <a:pt x="53340" y="30480"/>
                  </a:cubicBezTo>
                  <a:cubicBezTo>
                    <a:pt x="45574" y="25626"/>
                    <a:pt x="38671" y="19336"/>
                    <a:pt x="30480" y="15240"/>
                  </a:cubicBezTo>
                  <a:cubicBezTo>
                    <a:pt x="-4544" y="-2272"/>
                    <a:pt x="17215" y="17215"/>
                    <a:pt x="0" y="0"/>
                  </a:cubicBezTo>
                </a:path>
              </a:pathLst>
            </a:cu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 smtClean="0">
                <a:solidFill>
                  <a:srgbClr val="942484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grpSp>
          <p:nvGrpSpPr>
            <p:cNvPr id="586" name="组合 585"/>
            <p:cNvGrpSpPr/>
            <p:nvPr/>
          </p:nvGrpSpPr>
          <p:grpSpPr>
            <a:xfrm flipH="1">
              <a:off x="5235454" y="6527653"/>
              <a:ext cx="217023" cy="289364"/>
              <a:chOff x="3604260" y="5425440"/>
              <a:chExt cx="251460" cy="335280"/>
            </a:xfrm>
            <a:noFill/>
          </p:grpSpPr>
          <p:sp>
            <p:nvSpPr>
              <p:cNvPr id="610" name="任意多边形 609"/>
              <p:cNvSpPr/>
              <p:nvPr/>
            </p:nvSpPr>
            <p:spPr>
              <a:xfrm>
                <a:off x="3604260" y="5425440"/>
                <a:ext cx="251460" cy="167640"/>
              </a:xfrm>
              <a:custGeom>
                <a:avLst/>
                <a:gdLst>
                  <a:gd name="connsiteX0" fmla="*/ 0 w 251460"/>
                  <a:gd name="connsiteY0" fmla="*/ 167640 h 167640"/>
                  <a:gd name="connsiteX1" fmla="*/ 22860 w 251460"/>
                  <a:gd name="connsiteY1" fmla="*/ 53340 h 167640"/>
                  <a:gd name="connsiteX2" fmla="*/ 38100 w 251460"/>
                  <a:gd name="connsiteY2" fmla="*/ 30480 h 167640"/>
                  <a:gd name="connsiteX3" fmla="*/ 60960 w 251460"/>
                  <a:gd name="connsiteY3" fmla="*/ 15240 h 167640"/>
                  <a:gd name="connsiteX4" fmla="*/ 106680 w 251460"/>
                  <a:gd name="connsiteY4" fmla="*/ 0 h 167640"/>
                  <a:gd name="connsiteX5" fmla="*/ 167640 w 251460"/>
                  <a:gd name="connsiteY5" fmla="*/ 7620 h 167640"/>
                  <a:gd name="connsiteX6" fmla="*/ 213360 w 251460"/>
                  <a:gd name="connsiteY6" fmla="*/ 22860 h 167640"/>
                  <a:gd name="connsiteX7" fmla="*/ 228600 w 251460"/>
                  <a:gd name="connsiteY7" fmla="*/ 45720 h 167640"/>
                  <a:gd name="connsiteX8" fmla="*/ 251460 w 251460"/>
                  <a:gd name="connsiteY8" fmla="*/ 68580 h 1676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51460" h="167640">
                    <a:moveTo>
                      <a:pt x="0" y="167640"/>
                    </a:moveTo>
                    <a:cubicBezTo>
                      <a:pt x="2947" y="141116"/>
                      <a:pt x="4849" y="80356"/>
                      <a:pt x="22860" y="53340"/>
                    </a:cubicBezTo>
                    <a:cubicBezTo>
                      <a:pt x="27940" y="45720"/>
                      <a:pt x="31624" y="36956"/>
                      <a:pt x="38100" y="30480"/>
                    </a:cubicBezTo>
                    <a:cubicBezTo>
                      <a:pt x="44576" y="24004"/>
                      <a:pt x="52591" y="18959"/>
                      <a:pt x="60960" y="15240"/>
                    </a:cubicBezTo>
                    <a:cubicBezTo>
                      <a:pt x="75640" y="8716"/>
                      <a:pt x="106680" y="0"/>
                      <a:pt x="106680" y="0"/>
                    </a:cubicBezTo>
                    <a:cubicBezTo>
                      <a:pt x="127000" y="2540"/>
                      <a:pt x="147616" y="3329"/>
                      <a:pt x="167640" y="7620"/>
                    </a:cubicBezTo>
                    <a:cubicBezTo>
                      <a:pt x="183348" y="10986"/>
                      <a:pt x="213360" y="22860"/>
                      <a:pt x="213360" y="22860"/>
                    </a:cubicBezTo>
                    <a:cubicBezTo>
                      <a:pt x="218440" y="30480"/>
                      <a:pt x="222737" y="38685"/>
                      <a:pt x="228600" y="45720"/>
                    </a:cubicBezTo>
                    <a:cubicBezTo>
                      <a:pt x="235499" y="53999"/>
                      <a:pt x="251460" y="68580"/>
                      <a:pt x="251460" y="68580"/>
                    </a:cubicBezTo>
                  </a:path>
                </a:pathLst>
              </a:custGeom>
              <a:grpFill/>
              <a:ln w="12700" cap="flat" cmpd="sng" algn="ctr">
                <a:solidFill>
                  <a:srgbClr val="942484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 smtClean="0">
                  <a:solidFill>
                    <a:srgbClr val="942484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611" name="任意多边形 610"/>
              <p:cNvSpPr/>
              <p:nvPr/>
            </p:nvSpPr>
            <p:spPr>
              <a:xfrm>
                <a:off x="3749040" y="5577840"/>
                <a:ext cx="46686" cy="182880"/>
              </a:xfrm>
              <a:custGeom>
                <a:avLst/>
                <a:gdLst>
                  <a:gd name="connsiteX0" fmla="*/ 0 w 46686"/>
                  <a:gd name="connsiteY0" fmla="*/ 0 h 182880"/>
                  <a:gd name="connsiteX1" fmla="*/ 38100 w 46686"/>
                  <a:gd name="connsiteY1" fmla="*/ 22860 h 182880"/>
                  <a:gd name="connsiteX2" fmla="*/ 45720 w 46686"/>
                  <a:gd name="connsiteY2" fmla="*/ 45720 h 182880"/>
                  <a:gd name="connsiteX3" fmla="*/ 45720 w 46686"/>
                  <a:gd name="connsiteY3" fmla="*/ 182880 h 1828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6686" h="182880">
                    <a:moveTo>
                      <a:pt x="0" y="0"/>
                    </a:moveTo>
                    <a:cubicBezTo>
                      <a:pt x="12700" y="7620"/>
                      <a:pt x="27627" y="12387"/>
                      <a:pt x="38100" y="22860"/>
                    </a:cubicBezTo>
                    <a:cubicBezTo>
                      <a:pt x="43780" y="28540"/>
                      <a:pt x="45338" y="37697"/>
                      <a:pt x="45720" y="45720"/>
                    </a:cubicBezTo>
                    <a:cubicBezTo>
                      <a:pt x="47895" y="91388"/>
                      <a:pt x="45720" y="137160"/>
                      <a:pt x="45720" y="182880"/>
                    </a:cubicBezTo>
                  </a:path>
                </a:pathLst>
              </a:custGeom>
              <a:grpFill/>
              <a:ln w="12700" cap="flat" cmpd="sng" algn="ctr">
                <a:solidFill>
                  <a:srgbClr val="942484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 smtClean="0">
                  <a:solidFill>
                    <a:srgbClr val="942484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612" name="任意多边形 611"/>
              <p:cNvSpPr/>
              <p:nvPr/>
            </p:nvSpPr>
            <p:spPr>
              <a:xfrm>
                <a:off x="3695700" y="5608320"/>
                <a:ext cx="91440" cy="53340"/>
              </a:xfrm>
              <a:custGeom>
                <a:avLst/>
                <a:gdLst>
                  <a:gd name="connsiteX0" fmla="*/ 91440 w 91440"/>
                  <a:gd name="connsiteY0" fmla="*/ 53340 h 53340"/>
                  <a:gd name="connsiteX1" fmla="*/ 53340 w 91440"/>
                  <a:gd name="connsiteY1" fmla="*/ 30480 h 53340"/>
                  <a:gd name="connsiteX2" fmla="*/ 30480 w 91440"/>
                  <a:gd name="connsiteY2" fmla="*/ 15240 h 53340"/>
                  <a:gd name="connsiteX3" fmla="*/ 0 w 91440"/>
                  <a:gd name="connsiteY3" fmla="*/ 0 h 533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1440" h="53340">
                    <a:moveTo>
                      <a:pt x="91440" y="53340"/>
                    </a:moveTo>
                    <a:cubicBezTo>
                      <a:pt x="78740" y="45720"/>
                      <a:pt x="65899" y="38330"/>
                      <a:pt x="53340" y="30480"/>
                    </a:cubicBezTo>
                    <a:cubicBezTo>
                      <a:pt x="45574" y="25626"/>
                      <a:pt x="38671" y="19336"/>
                      <a:pt x="30480" y="15240"/>
                    </a:cubicBezTo>
                    <a:cubicBezTo>
                      <a:pt x="-4544" y="-2272"/>
                      <a:pt x="17215" y="17215"/>
                      <a:pt x="0" y="0"/>
                    </a:cubicBezTo>
                  </a:path>
                </a:pathLst>
              </a:custGeom>
              <a:grpFill/>
              <a:ln w="12700" cap="flat" cmpd="sng" algn="ctr">
                <a:solidFill>
                  <a:srgbClr val="942484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 smtClean="0">
                  <a:solidFill>
                    <a:srgbClr val="942484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cxnSp>
          <p:nvCxnSpPr>
            <p:cNvPr id="587" name="直接连接符 586"/>
            <p:cNvCxnSpPr/>
            <p:nvPr/>
          </p:nvCxnSpPr>
          <p:spPr>
            <a:xfrm>
              <a:off x="5146272" y="6618521"/>
              <a:ext cx="141155" cy="87374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588" name="直接连接符 587"/>
            <p:cNvCxnSpPr/>
            <p:nvPr/>
          </p:nvCxnSpPr>
          <p:spPr>
            <a:xfrm>
              <a:off x="3392527" y="6322398"/>
              <a:ext cx="135074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589" name="直接连接符 588"/>
            <p:cNvCxnSpPr/>
            <p:nvPr/>
          </p:nvCxnSpPr>
          <p:spPr>
            <a:xfrm>
              <a:off x="3392679" y="6394411"/>
              <a:ext cx="135074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590" name="直接连接符 589"/>
            <p:cNvCxnSpPr/>
            <p:nvPr/>
          </p:nvCxnSpPr>
          <p:spPr>
            <a:xfrm>
              <a:off x="3788903" y="6522708"/>
              <a:ext cx="77675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591" name="直接连接符 590"/>
            <p:cNvCxnSpPr/>
            <p:nvPr/>
          </p:nvCxnSpPr>
          <p:spPr>
            <a:xfrm>
              <a:off x="3898044" y="6523334"/>
              <a:ext cx="135074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sp>
          <p:nvSpPr>
            <p:cNvPr id="592" name="任意多边形 591"/>
            <p:cNvSpPr/>
            <p:nvPr/>
          </p:nvSpPr>
          <p:spPr>
            <a:xfrm flipH="1">
              <a:off x="8070801" y="6199646"/>
              <a:ext cx="633884" cy="361393"/>
            </a:xfrm>
            <a:custGeom>
              <a:avLst/>
              <a:gdLst>
                <a:gd name="connsiteX0" fmla="*/ 304900 w 304900"/>
                <a:gd name="connsiteY0" fmla="*/ 21431 h 173831"/>
                <a:gd name="connsiteX1" fmla="*/ 292994 w 304900"/>
                <a:gd name="connsiteY1" fmla="*/ 14287 h 173831"/>
                <a:gd name="connsiteX2" fmla="*/ 278706 w 304900"/>
                <a:gd name="connsiteY2" fmla="*/ 4762 h 173831"/>
                <a:gd name="connsiteX3" fmla="*/ 264419 w 304900"/>
                <a:gd name="connsiteY3" fmla="*/ 0 h 173831"/>
                <a:gd name="connsiteX4" fmla="*/ 195362 w 304900"/>
                <a:gd name="connsiteY4" fmla="*/ 2381 h 173831"/>
                <a:gd name="connsiteX5" fmla="*/ 181075 w 304900"/>
                <a:gd name="connsiteY5" fmla="*/ 7144 h 173831"/>
                <a:gd name="connsiteX6" fmla="*/ 173931 w 304900"/>
                <a:gd name="connsiteY6" fmla="*/ 14287 h 173831"/>
                <a:gd name="connsiteX7" fmla="*/ 159644 w 304900"/>
                <a:gd name="connsiteY7" fmla="*/ 23812 h 173831"/>
                <a:gd name="connsiteX8" fmla="*/ 140594 w 304900"/>
                <a:gd name="connsiteY8" fmla="*/ 45244 h 173831"/>
                <a:gd name="connsiteX9" fmla="*/ 133450 w 304900"/>
                <a:gd name="connsiteY9" fmla="*/ 52387 h 173831"/>
                <a:gd name="connsiteX10" fmla="*/ 126306 w 304900"/>
                <a:gd name="connsiteY10" fmla="*/ 66675 h 173831"/>
                <a:gd name="connsiteX11" fmla="*/ 123925 w 304900"/>
                <a:gd name="connsiteY11" fmla="*/ 73819 h 173831"/>
                <a:gd name="connsiteX12" fmla="*/ 116781 w 304900"/>
                <a:gd name="connsiteY12" fmla="*/ 76200 h 173831"/>
                <a:gd name="connsiteX13" fmla="*/ 90587 w 304900"/>
                <a:gd name="connsiteY13" fmla="*/ 78581 h 173831"/>
                <a:gd name="connsiteX14" fmla="*/ 69156 w 304900"/>
                <a:gd name="connsiteY14" fmla="*/ 83344 h 173831"/>
                <a:gd name="connsiteX15" fmla="*/ 54869 w 304900"/>
                <a:gd name="connsiteY15" fmla="*/ 88106 h 173831"/>
                <a:gd name="connsiteX16" fmla="*/ 31056 w 304900"/>
                <a:gd name="connsiteY16" fmla="*/ 102394 h 173831"/>
                <a:gd name="connsiteX17" fmla="*/ 19150 w 304900"/>
                <a:gd name="connsiteY17" fmla="*/ 116681 h 173831"/>
                <a:gd name="connsiteX18" fmla="*/ 7244 w 304900"/>
                <a:gd name="connsiteY18" fmla="*/ 128587 h 173831"/>
                <a:gd name="connsiteX19" fmla="*/ 4862 w 304900"/>
                <a:gd name="connsiteY19" fmla="*/ 135731 h 173831"/>
                <a:gd name="connsiteX20" fmla="*/ 100 w 304900"/>
                <a:gd name="connsiteY20" fmla="*/ 142875 h 173831"/>
                <a:gd name="connsiteX21" fmla="*/ 2481 w 304900"/>
                <a:gd name="connsiteY21" fmla="*/ 173831 h 173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304900" h="173831">
                  <a:moveTo>
                    <a:pt x="304900" y="21431"/>
                  </a:moveTo>
                  <a:cubicBezTo>
                    <a:pt x="300931" y="19050"/>
                    <a:pt x="296899" y="16772"/>
                    <a:pt x="292994" y="14287"/>
                  </a:cubicBezTo>
                  <a:cubicBezTo>
                    <a:pt x="288165" y="11214"/>
                    <a:pt x="284136" y="6572"/>
                    <a:pt x="278706" y="4762"/>
                  </a:cubicBezTo>
                  <a:lnTo>
                    <a:pt x="264419" y="0"/>
                  </a:lnTo>
                  <a:cubicBezTo>
                    <a:pt x="241400" y="794"/>
                    <a:pt x="218311" y="414"/>
                    <a:pt x="195362" y="2381"/>
                  </a:cubicBezTo>
                  <a:cubicBezTo>
                    <a:pt x="190360" y="2810"/>
                    <a:pt x="181075" y="7144"/>
                    <a:pt x="181075" y="7144"/>
                  </a:cubicBezTo>
                  <a:cubicBezTo>
                    <a:pt x="178694" y="9525"/>
                    <a:pt x="176589" y="12220"/>
                    <a:pt x="173931" y="14287"/>
                  </a:cubicBezTo>
                  <a:cubicBezTo>
                    <a:pt x="169413" y="17801"/>
                    <a:pt x="159644" y="23812"/>
                    <a:pt x="159644" y="23812"/>
                  </a:cubicBezTo>
                  <a:cubicBezTo>
                    <a:pt x="151146" y="36558"/>
                    <a:pt x="156902" y="28936"/>
                    <a:pt x="140594" y="45244"/>
                  </a:cubicBezTo>
                  <a:lnTo>
                    <a:pt x="133450" y="52387"/>
                  </a:lnTo>
                  <a:cubicBezTo>
                    <a:pt x="127465" y="70343"/>
                    <a:pt x="135538" y="48210"/>
                    <a:pt x="126306" y="66675"/>
                  </a:cubicBezTo>
                  <a:cubicBezTo>
                    <a:pt x="125183" y="68920"/>
                    <a:pt x="125700" y="72044"/>
                    <a:pt x="123925" y="73819"/>
                  </a:cubicBezTo>
                  <a:cubicBezTo>
                    <a:pt x="122150" y="75594"/>
                    <a:pt x="119266" y="75845"/>
                    <a:pt x="116781" y="76200"/>
                  </a:cubicBezTo>
                  <a:cubicBezTo>
                    <a:pt x="108102" y="77440"/>
                    <a:pt x="99318" y="77787"/>
                    <a:pt x="90587" y="78581"/>
                  </a:cubicBezTo>
                  <a:cubicBezTo>
                    <a:pt x="83776" y="79943"/>
                    <a:pt x="75892" y="81323"/>
                    <a:pt x="69156" y="83344"/>
                  </a:cubicBezTo>
                  <a:cubicBezTo>
                    <a:pt x="64348" y="84787"/>
                    <a:pt x="54869" y="88106"/>
                    <a:pt x="54869" y="88106"/>
                  </a:cubicBezTo>
                  <a:cubicBezTo>
                    <a:pt x="37627" y="99600"/>
                    <a:pt x="45701" y="95071"/>
                    <a:pt x="31056" y="102394"/>
                  </a:cubicBezTo>
                  <a:cubicBezTo>
                    <a:pt x="19234" y="120127"/>
                    <a:pt x="34427" y="98349"/>
                    <a:pt x="19150" y="116681"/>
                  </a:cubicBezTo>
                  <a:cubicBezTo>
                    <a:pt x="9228" y="128587"/>
                    <a:pt x="20339" y="119857"/>
                    <a:pt x="7244" y="128587"/>
                  </a:cubicBezTo>
                  <a:cubicBezTo>
                    <a:pt x="6450" y="130968"/>
                    <a:pt x="5985" y="133486"/>
                    <a:pt x="4862" y="135731"/>
                  </a:cubicBezTo>
                  <a:cubicBezTo>
                    <a:pt x="3582" y="138291"/>
                    <a:pt x="290" y="140019"/>
                    <a:pt x="100" y="142875"/>
                  </a:cubicBezTo>
                  <a:cubicBezTo>
                    <a:pt x="-588" y="153201"/>
                    <a:pt x="2481" y="163482"/>
                    <a:pt x="2481" y="173831"/>
                  </a:cubicBezTo>
                </a:path>
              </a:pathLst>
            </a:cu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 smtClean="0">
                <a:solidFill>
                  <a:srgbClr val="942484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cxnSp>
          <p:nvCxnSpPr>
            <p:cNvPr id="593" name="直接连接符 592"/>
            <p:cNvCxnSpPr/>
            <p:nvPr/>
          </p:nvCxnSpPr>
          <p:spPr>
            <a:xfrm flipH="1">
              <a:off x="5720844" y="6320992"/>
              <a:ext cx="135074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594" name="直接连接符 593"/>
            <p:cNvCxnSpPr/>
            <p:nvPr/>
          </p:nvCxnSpPr>
          <p:spPr>
            <a:xfrm flipH="1">
              <a:off x="5382317" y="6522708"/>
              <a:ext cx="93209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595" name="直接连接符 594"/>
            <p:cNvCxnSpPr/>
            <p:nvPr/>
          </p:nvCxnSpPr>
          <p:spPr>
            <a:xfrm flipH="1">
              <a:off x="5212856" y="6523334"/>
              <a:ext cx="135074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596" name="直接连接符 595"/>
            <p:cNvCxnSpPr/>
            <p:nvPr/>
          </p:nvCxnSpPr>
          <p:spPr>
            <a:xfrm flipH="1">
              <a:off x="5722616" y="6407166"/>
              <a:ext cx="135074" cy="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597" name="直接连接符 596"/>
            <p:cNvCxnSpPr/>
            <p:nvPr/>
          </p:nvCxnSpPr>
          <p:spPr>
            <a:xfrm flipH="1">
              <a:off x="6177958" y="6092435"/>
              <a:ext cx="0" cy="3107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598" name="直接连接符 597"/>
            <p:cNvCxnSpPr/>
            <p:nvPr/>
          </p:nvCxnSpPr>
          <p:spPr>
            <a:xfrm flipH="1">
              <a:off x="6196777" y="6122120"/>
              <a:ext cx="0" cy="124279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599" name="直接连接符 598"/>
            <p:cNvCxnSpPr/>
            <p:nvPr/>
          </p:nvCxnSpPr>
          <p:spPr>
            <a:xfrm flipH="1">
              <a:off x="3067785" y="6094170"/>
              <a:ext cx="0" cy="3107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600" name="直接连接符 599"/>
            <p:cNvCxnSpPr/>
            <p:nvPr/>
          </p:nvCxnSpPr>
          <p:spPr>
            <a:xfrm flipH="1">
              <a:off x="3052719" y="6116817"/>
              <a:ext cx="0" cy="124279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sp>
          <p:nvSpPr>
            <p:cNvPr id="601" name="矩形 600"/>
            <p:cNvSpPr/>
            <p:nvPr/>
          </p:nvSpPr>
          <p:spPr>
            <a:xfrm>
              <a:off x="4227248" y="6152940"/>
              <a:ext cx="794102" cy="135547"/>
            </a:xfrm>
            <a:prstGeom prst="rect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 smtClean="0">
                <a:solidFill>
                  <a:srgbClr val="942484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cxnSp>
          <p:nvCxnSpPr>
            <p:cNvPr id="602" name="直接连接符 601"/>
            <p:cNvCxnSpPr/>
            <p:nvPr/>
          </p:nvCxnSpPr>
          <p:spPr>
            <a:xfrm>
              <a:off x="4357819" y="6287070"/>
              <a:ext cx="0" cy="28800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603" name="直接连接符 602"/>
            <p:cNvCxnSpPr/>
            <p:nvPr/>
          </p:nvCxnSpPr>
          <p:spPr>
            <a:xfrm>
              <a:off x="4888173" y="6291607"/>
              <a:ext cx="0" cy="28800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604" name="直接连接符 603"/>
            <p:cNvCxnSpPr/>
            <p:nvPr/>
          </p:nvCxnSpPr>
          <p:spPr>
            <a:xfrm>
              <a:off x="4848549" y="6285466"/>
              <a:ext cx="0" cy="16200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605" name="直接连接符 604"/>
            <p:cNvCxnSpPr/>
            <p:nvPr/>
          </p:nvCxnSpPr>
          <p:spPr>
            <a:xfrm>
              <a:off x="4727386" y="6287427"/>
              <a:ext cx="0" cy="16200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606" name="直接连接符 605"/>
            <p:cNvCxnSpPr/>
            <p:nvPr/>
          </p:nvCxnSpPr>
          <p:spPr>
            <a:xfrm>
              <a:off x="4693379" y="6286106"/>
              <a:ext cx="0" cy="16200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607" name="直接连接符 606"/>
            <p:cNvCxnSpPr/>
            <p:nvPr/>
          </p:nvCxnSpPr>
          <p:spPr>
            <a:xfrm>
              <a:off x="4563908" y="6289226"/>
              <a:ext cx="0" cy="16200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608" name="直接连接符 607"/>
            <p:cNvCxnSpPr/>
            <p:nvPr/>
          </p:nvCxnSpPr>
          <p:spPr>
            <a:xfrm>
              <a:off x="4528255" y="6286106"/>
              <a:ext cx="0" cy="16200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  <p:cxnSp>
          <p:nvCxnSpPr>
            <p:cNvPr id="609" name="直接连接符 608"/>
            <p:cNvCxnSpPr/>
            <p:nvPr/>
          </p:nvCxnSpPr>
          <p:spPr>
            <a:xfrm>
              <a:off x="4399851" y="6286106"/>
              <a:ext cx="0" cy="162000"/>
            </a:xfrm>
            <a:prstGeom prst="line">
              <a:avLst/>
            </a:prstGeom>
            <a:noFill/>
            <a:ln w="12700" cap="flat" cmpd="sng" algn="ctr">
              <a:solidFill>
                <a:srgbClr val="942484"/>
              </a:solidFill>
              <a:prstDash val="solid"/>
              <a:miter lim="800000"/>
            </a:ln>
            <a:effectLst/>
          </p:spPr>
        </p:cxnSp>
      </p:grpSp>
      <p:cxnSp>
        <p:nvCxnSpPr>
          <p:cNvPr id="619" name="直接连接符 618"/>
          <p:cNvCxnSpPr/>
          <p:nvPr/>
        </p:nvCxnSpPr>
        <p:spPr>
          <a:xfrm flipH="1">
            <a:off x="6160244" y="2881862"/>
            <a:ext cx="0" cy="105826"/>
          </a:xfrm>
          <a:prstGeom prst="line">
            <a:avLst/>
          </a:prstGeom>
          <a:noFill/>
          <a:ln w="12700" cap="flat" cmpd="sng" algn="ctr">
            <a:solidFill>
              <a:srgbClr val="942484"/>
            </a:solidFill>
            <a:prstDash val="solid"/>
            <a:miter lim="800000"/>
          </a:ln>
          <a:effectLst/>
        </p:spPr>
      </p:cxnSp>
      <p:cxnSp>
        <p:nvCxnSpPr>
          <p:cNvPr id="620" name="直接连接符 619"/>
          <p:cNvCxnSpPr/>
          <p:nvPr/>
        </p:nvCxnSpPr>
        <p:spPr>
          <a:xfrm flipH="1">
            <a:off x="6103022" y="2885374"/>
            <a:ext cx="0" cy="105826"/>
          </a:xfrm>
          <a:prstGeom prst="line">
            <a:avLst/>
          </a:prstGeom>
          <a:noFill/>
          <a:ln w="12700" cap="flat" cmpd="sng" algn="ctr">
            <a:solidFill>
              <a:srgbClr val="942484"/>
            </a:solidFill>
            <a:prstDash val="solid"/>
            <a:miter lim="800000"/>
          </a:ln>
          <a:effectLst/>
        </p:spPr>
      </p:cxnSp>
    </p:spTree>
    <p:extLst>
      <p:ext uri="{BB962C8B-B14F-4D97-AF65-F5344CB8AC3E}">
        <p14:creationId xmlns:p14="http://schemas.microsoft.com/office/powerpoint/2010/main" val="72013391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6" baseType="lpstr">
      <vt:lpstr>等线</vt:lpstr>
      <vt:lpstr>等线 Light</vt:lpstr>
      <vt:lpstr>黑体</vt:lpstr>
      <vt:lpstr>Arial</vt:lpstr>
      <vt:lpstr>Office 主题​​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nkchem208</dc:creator>
  <cp:lastModifiedBy>nkchem208</cp:lastModifiedBy>
  <cp:revision>1</cp:revision>
  <dcterms:created xsi:type="dcterms:W3CDTF">2019-09-11T09:49:21Z</dcterms:created>
  <dcterms:modified xsi:type="dcterms:W3CDTF">2019-09-11T09:50:37Z</dcterms:modified>
</cp:coreProperties>
</file>