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6" r:id="rId2"/>
  </p:sldMasterIdLst>
  <p:notesMasterIdLst>
    <p:notesMasterId r:id="rId20"/>
  </p:notesMasterIdLst>
  <p:sldIdLst>
    <p:sldId id="256" r:id="rId3"/>
    <p:sldId id="324" r:id="rId4"/>
    <p:sldId id="332" r:id="rId5"/>
    <p:sldId id="355" r:id="rId6"/>
    <p:sldId id="362" r:id="rId7"/>
    <p:sldId id="359" r:id="rId8"/>
    <p:sldId id="361" r:id="rId9"/>
    <p:sldId id="557" r:id="rId10"/>
    <p:sldId id="558" r:id="rId11"/>
    <p:sldId id="565" r:id="rId12"/>
    <p:sldId id="562" r:id="rId13"/>
    <p:sldId id="364" r:id="rId14"/>
    <p:sldId id="365" r:id="rId15"/>
    <p:sldId id="555" r:id="rId16"/>
    <p:sldId id="568" r:id="rId17"/>
    <p:sldId id="567" r:id="rId18"/>
    <p:sldId id="566" r:id="rId19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  <p15:guide id="9" pos="5443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BFAE8"/>
    <a:srgbClr val="F5F6D7"/>
    <a:srgbClr val="F5F4D4"/>
    <a:srgbClr val="FDFCE6"/>
    <a:srgbClr val="0000FF"/>
    <a:srgbClr val="990033"/>
    <a:srgbClr val="1F3D84"/>
    <a:srgbClr val="8A005B"/>
    <a:srgbClr val="6A1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9" autoAdjust="0"/>
    <p:restoredTop sz="89939" autoAdjust="0"/>
  </p:normalViewPr>
  <p:slideViewPr>
    <p:cSldViewPr snapToGrid="0">
      <p:cViewPr varScale="1">
        <p:scale>
          <a:sx n="58" d="100"/>
          <a:sy n="58" d="100"/>
        </p:scale>
        <p:origin x="1548" y="56"/>
      </p:cViewPr>
      <p:guideLst>
        <p:guide pos="226"/>
        <p:guide orient="horz" pos="323"/>
        <p:guide orient="horz" pos="3838"/>
        <p:guide orient="horz" pos="2183"/>
        <p:guide pos="5443"/>
        <p:guide pos="2880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毕业生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B9-4E65-8073-6EFAC6188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B9-4E65-8073-6EFAC6188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B9-4E65-8073-6EFAC6188E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B9-4E65-8073-6EFAC6188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读研</c:v>
                </c:pt>
                <c:pt idx="1">
                  <c:v>工作</c:v>
                </c:pt>
                <c:pt idx="2">
                  <c:v>出国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31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3-477F-B5A6-44DA6DEA1D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498B6-4ADC-41C1-8BB0-8B72CEB6659C}" type="doc">
      <dgm:prSet loTypeId="urn:microsoft.com/office/officeart/2005/8/layout/arrow2" loCatId="process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zh-CN" altLang="en-US"/>
        </a:p>
      </dgm:t>
    </dgm:pt>
    <dgm:pt modelId="{4BD9FE42-F488-4F67-94D2-56FDBD3493EE}">
      <dgm:prSet phldrT="[文本]"/>
      <dgm:spPr/>
      <dgm:t>
        <a:bodyPr/>
        <a:lstStyle/>
        <a:p>
          <a:r>
            <a:rPr lang="zh-CN" altLang="zh-CN" b="1" dirty="0">
              <a:latin typeface="+mn-lt"/>
            </a:rPr>
            <a:t>教育部</a:t>
          </a:r>
          <a:r>
            <a:rPr lang="zh-CN" altLang="en-US" b="1" dirty="0">
              <a:latin typeface="+mn-lt"/>
            </a:rPr>
            <a:t>教改</a:t>
          </a:r>
          <a:r>
            <a:rPr lang="zh-CN" altLang="zh-CN" b="1" dirty="0">
              <a:latin typeface="+mn-lt"/>
            </a:rPr>
            <a:t>重点</a:t>
          </a:r>
          <a:r>
            <a:rPr lang="zh-CN" altLang="en-US" b="1" dirty="0">
              <a:latin typeface="+mn-lt"/>
            </a:rPr>
            <a:t>立项</a:t>
          </a:r>
          <a:endParaRPr lang="zh-CN" altLang="en-US" dirty="0"/>
        </a:p>
      </dgm:t>
    </dgm:pt>
    <dgm:pt modelId="{90F673C9-84CE-4BD2-84B1-25C8D57197EB}" type="parTrans" cxnId="{D86E018F-37D3-46CF-ACB4-1C92475FC64D}">
      <dgm:prSet/>
      <dgm:spPr/>
      <dgm:t>
        <a:bodyPr/>
        <a:lstStyle/>
        <a:p>
          <a:endParaRPr lang="zh-CN" altLang="en-US"/>
        </a:p>
      </dgm:t>
    </dgm:pt>
    <dgm:pt modelId="{B281AAC9-A76A-4856-8874-3DC54A46ED05}" type="sibTrans" cxnId="{D86E018F-37D3-46CF-ACB4-1C92475FC64D}">
      <dgm:prSet/>
      <dgm:spPr/>
      <dgm:t>
        <a:bodyPr/>
        <a:lstStyle/>
        <a:p>
          <a:endParaRPr lang="zh-CN" altLang="en-US"/>
        </a:p>
      </dgm:t>
    </dgm:pt>
    <dgm:pt modelId="{4EB0B75F-B2E1-45A2-968D-E2DE6F8A7969}">
      <dgm:prSet phldrT="[文本]"/>
      <dgm:spPr/>
      <dgm:t>
        <a:bodyPr/>
        <a:lstStyle/>
        <a:p>
          <a:r>
            <a:rPr lang="zh-CN" altLang="zh-CN" b="1">
              <a:latin typeface="+mn-lt"/>
            </a:rPr>
            <a:t>国家教学成果二等奖</a:t>
          </a:r>
          <a:endParaRPr lang="zh-CN" altLang="en-US" dirty="0"/>
        </a:p>
      </dgm:t>
    </dgm:pt>
    <dgm:pt modelId="{55D769D7-1F14-4212-ADC8-C59A2BBCEBC2}" type="parTrans" cxnId="{E6E51743-C597-495A-AB88-B6B9F1D0CB51}">
      <dgm:prSet/>
      <dgm:spPr/>
      <dgm:t>
        <a:bodyPr/>
        <a:lstStyle/>
        <a:p>
          <a:endParaRPr lang="zh-CN" altLang="en-US"/>
        </a:p>
      </dgm:t>
    </dgm:pt>
    <dgm:pt modelId="{5F9B9CC5-CE3E-45BF-994B-55053C7E68F8}" type="sibTrans" cxnId="{E6E51743-C597-495A-AB88-B6B9F1D0CB51}">
      <dgm:prSet/>
      <dgm:spPr/>
      <dgm:t>
        <a:bodyPr/>
        <a:lstStyle/>
        <a:p>
          <a:endParaRPr lang="zh-CN" altLang="en-US"/>
        </a:p>
      </dgm:t>
    </dgm:pt>
    <dgm:pt modelId="{6CE5D7A9-462F-48F1-B1F6-7CFE79E01EE6}">
      <dgm:prSet phldrT="[文本]"/>
      <dgm:spPr/>
      <dgm:t>
        <a:bodyPr/>
        <a:lstStyle/>
        <a:p>
          <a:r>
            <a:rPr lang="zh-CN" altLang="zh-CN" b="1">
              <a:latin typeface="+mn-lt"/>
            </a:rPr>
            <a:t>天津市优势特色专业</a:t>
          </a:r>
          <a:endParaRPr lang="zh-CN" altLang="en-US" dirty="0"/>
        </a:p>
      </dgm:t>
    </dgm:pt>
    <dgm:pt modelId="{F191E0BB-618C-4967-93A5-A7E8A0B65400}" type="parTrans" cxnId="{742363B5-24A9-4835-9568-A9E804C2AB67}">
      <dgm:prSet/>
      <dgm:spPr/>
      <dgm:t>
        <a:bodyPr/>
        <a:lstStyle/>
        <a:p>
          <a:endParaRPr lang="zh-CN" altLang="en-US"/>
        </a:p>
      </dgm:t>
    </dgm:pt>
    <dgm:pt modelId="{50548E09-7ABF-4E4B-B6E1-02A4F072AB65}" type="sibTrans" cxnId="{742363B5-24A9-4835-9568-A9E804C2AB67}">
      <dgm:prSet/>
      <dgm:spPr/>
      <dgm:t>
        <a:bodyPr/>
        <a:lstStyle/>
        <a:p>
          <a:endParaRPr lang="zh-CN" altLang="en-US"/>
        </a:p>
      </dgm:t>
    </dgm:pt>
    <dgm:pt modelId="{9C68D47A-98E8-42C2-A6A3-49159B1ABF03}">
      <dgm:prSet phldrT="[文本]"/>
      <dgm:spPr/>
      <dgm:t>
        <a:bodyPr/>
        <a:lstStyle/>
        <a:p>
          <a:r>
            <a:rPr lang="zh-CN" altLang="zh-CN" b="1" dirty="0">
              <a:latin typeface="+mn-lt"/>
            </a:rPr>
            <a:t>天津市教学成果一等奖</a:t>
          </a:r>
          <a:endParaRPr lang="zh-CN" altLang="en-US" dirty="0"/>
        </a:p>
      </dgm:t>
    </dgm:pt>
    <dgm:pt modelId="{80CCE07F-3F3C-415A-85E5-6D05FBAC1E1A}" type="parTrans" cxnId="{327C56A5-BB4D-4840-89A5-FDA6FF089AE6}">
      <dgm:prSet/>
      <dgm:spPr/>
      <dgm:t>
        <a:bodyPr/>
        <a:lstStyle/>
        <a:p>
          <a:endParaRPr lang="zh-CN" altLang="en-US"/>
        </a:p>
      </dgm:t>
    </dgm:pt>
    <dgm:pt modelId="{2DED152A-B24C-442B-B20A-CB1C39BF46A6}" type="sibTrans" cxnId="{327C56A5-BB4D-4840-89A5-FDA6FF089AE6}">
      <dgm:prSet/>
      <dgm:spPr/>
      <dgm:t>
        <a:bodyPr/>
        <a:lstStyle/>
        <a:p>
          <a:endParaRPr lang="zh-CN" altLang="en-US"/>
        </a:p>
      </dgm:t>
    </dgm:pt>
    <dgm:pt modelId="{4C8C1EF9-3E7D-4B78-AB55-382E38AF8BB8}">
      <dgm:prSet phldrT="[文本]"/>
      <dgm:spPr/>
      <dgm:t>
        <a:bodyPr/>
        <a:lstStyle/>
        <a:p>
          <a:r>
            <a:rPr lang="zh-CN" altLang="en-US" b="1" dirty="0">
              <a:solidFill>
                <a:schemeClr val="accent2"/>
              </a:solidFill>
            </a:rPr>
            <a:t>国家一流专业建设点</a:t>
          </a:r>
        </a:p>
      </dgm:t>
    </dgm:pt>
    <dgm:pt modelId="{F0383587-8012-4BF6-89F0-92D335FBC653}" type="parTrans" cxnId="{90EB8850-B543-4B3A-BA47-CE9B98C8D753}">
      <dgm:prSet/>
      <dgm:spPr/>
      <dgm:t>
        <a:bodyPr/>
        <a:lstStyle/>
        <a:p>
          <a:endParaRPr lang="zh-CN" altLang="en-US"/>
        </a:p>
      </dgm:t>
    </dgm:pt>
    <dgm:pt modelId="{3D4A1BDB-BA96-4AF6-B732-EBE283C9A138}" type="sibTrans" cxnId="{90EB8850-B543-4B3A-BA47-CE9B98C8D753}">
      <dgm:prSet/>
      <dgm:spPr/>
      <dgm:t>
        <a:bodyPr/>
        <a:lstStyle/>
        <a:p>
          <a:endParaRPr lang="zh-CN" altLang="en-US"/>
        </a:p>
      </dgm:t>
    </dgm:pt>
    <dgm:pt modelId="{412DBC23-AF20-4B73-B50C-F266B8CA3617}" type="pres">
      <dgm:prSet presAssocID="{5D1498B6-4ADC-41C1-8BB0-8B72CEB6659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B8A6830-81BB-45DA-A6D9-213E7FB85C16}" type="pres">
      <dgm:prSet presAssocID="{5D1498B6-4ADC-41C1-8BB0-8B72CEB6659C}" presName="arrow" presStyleLbl="bgShp" presStyleIdx="0" presStyleCnt="1"/>
      <dgm:spPr/>
    </dgm:pt>
    <dgm:pt modelId="{530552CC-34CA-47DD-9D0E-7215D8796C53}" type="pres">
      <dgm:prSet presAssocID="{5D1498B6-4ADC-41C1-8BB0-8B72CEB6659C}" presName="arrowDiagram5" presStyleCnt="0"/>
      <dgm:spPr/>
    </dgm:pt>
    <dgm:pt modelId="{FE270649-C8D8-45A5-9BCE-120084A4034F}" type="pres">
      <dgm:prSet presAssocID="{4BD9FE42-F488-4F67-94D2-56FDBD3493EE}" presName="bullet5a" presStyleLbl="node1" presStyleIdx="0" presStyleCnt="5"/>
      <dgm:spPr/>
    </dgm:pt>
    <dgm:pt modelId="{613AFA5A-007A-4B27-B3A4-455D8754B040}" type="pres">
      <dgm:prSet presAssocID="{4BD9FE42-F488-4F67-94D2-56FDBD3493EE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A33EC6-FC4C-4FA0-9E8A-A28641109395}" type="pres">
      <dgm:prSet presAssocID="{4EB0B75F-B2E1-45A2-968D-E2DE6F8A7969}" presName="bullet5b" presStyleLbl="node1" presStyleIdx="1" presStyleCnt="5"/>
      <dgm:spPr/>
    </dgm:pt>
    <dgm:pt modelId="{7D68AD34-B9E6-40CC-9D36-DF7E72EC731D}" type="pres">
      <dgm:prSet presAssocID="{4EB0B75F-B2E1-45A2-968D-E2DE6F8A796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2C4AEC-025E-4C2C-BB46-DBB7E4FC0474}" type="pres">
      <dgm:prSet presAssocID="{6CE5D7A9-462F-48F1-B1F6-7CFE79E01EE6}" presName="bullet5c" presStyleLbl="node1" presStyleIdx="2" presStyleCnt="5"/>
      <dgm:spPr/>
    </dgm:pt>
    <dgm:pt modelId="{07CBFBB7-87E6-49A9-9244-F315B8F2319D}" type="pres">
      <dgm:prSet presAssocID="{6CE5D7A9-462F-48F1-B1F6-7CFE79E01EE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E3ADD9-EF21-4195-A13A-D8C16676155C}" type="pres">
      <dgm:prSet presAssocID="{9C68D47A-98E8-42C2-A6A3-49159B1ABF03}" presName="bullet5d" presStyleLbl="node1" presStyleIdx="3" presStyleCnt="5"/>
      <dgm:spPr/>
    </dgm:pt>
    <dgm:pt modelId="{3238D03D-A1A5-409E-9953-89BC9080546E}" type="pres">
      <dgm:prSet presAssocID="{9C68D47A-98E8-42C2-A6A3-49159B1ABF03}" presName="textBox5d" presStyleLbl="revTx" presStyleIdx="3" presStyleCnt="5" custScaleX="95355" custLinFactNeighborX="-58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C17BB2-CEE3-465F-9D95-B84CF2DAF40D}" type="pres">
      <dgm:prSet presAssocID="{4C8C1EF9-3E7D-4B78-AB55-382E38AF8BB8}" presName="bullet5e" presStyleLbl="node1" presStyleIdx="4" presStyleCnt="5"/>
      <dgm:spPr/>
    </dgm:pt>
    <dgm:pt modelId="{134B8FE3-2EC9-4CCC-9105-370FED5F92B9}" type="pres">
      <dgm:prSet presAssocID="{4C8C1EF9-3E7D-4B78-AB55-382E38AF8BB8}" presName="textBox5e" presStyleLbl="revTx" presStyleIdx="4" presStyleCnt="5" custScaleX="145161" custLinFactNeighborX="21663" custLinFactNeighborY="88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E51743-C597-495A-AB88-B6B9F1D0CB51}" srcId="{5D1498B6-4ADC-41C1-8BB0-8B72CEB6659C}" destId="{4EB0B75F-B2E1-45A2-968D-E2DE6F8A7969}" srcOrd="1" destOrd="0" parTransId="{55D769D7-1F14-4212-ADC8-C59A2BBCEBC2}" sibTransId="{5F9B9CC5-CE3E-45BF-994B-55053C7E68F8}"/>
    <dgm:cxn modelId="{F54650FA-9F22-4A38-B530-13414F21B1AB}" type="presOf" srcId="{4BD9FE42-F488-4F67-94D2-56FDBD3493EE}" destId="{613AFA5A-007A-4B27-B3A4-455D8754B040}" srcOrd="0" destOrd="0" presId="urn:microsoft.com/office/officeart/2005/8/layout/arrow2"/>
    <dgm:cxn modelId="{327C56A5-BB4D-4840-89A5-FDA6FF089AE6}" srcId="{5D1498B6-4ADC-41C1-8BB0-8B72CEB6659C}" destId="{9C68D47A-98E8-42C2-A6A3-49159B1ABF03}" srcOrd="3" destOrd="0" parTransId="{80CCE07F-3F3C-415A-85E5-6D05FBAC1E1A}" sibTransId="{2DED152A-B24C-442B-B20A-CB1C39BF46A6}"/>
    <dgm:cxn modelId="{B9BD4940-C5E7-4DCF-98FA-CBCBB0E89759}" type="presOf" srcId="{5D1498B6-4ADC-41C1-8BB0-8B72CEB6659C}" destId="{412DBC23-AF20-4B73-B50C-F266B8CA3617}" srcOrd="0" destOrd="0" presId="urn:microsoft.com/office/officeart/2005/8/layout/arrow2"/>
    <dgm:cxn modelId="{742363B5-24A9-4835-9568-A9E804C2AB67}" srcId="{5D1498B6-4ADC-41C1-8BB0-8B72CEB6659C}" destId="{6CE5D7A9-462F-48F1-B1F6-7CFE79E01EE6}" srcOrd="2" destOrd="0" parTransId="{F191E0BB-618C-4967-93A5-A7E8A0B65400}" sibTransId="{50548E09-7ABF-4E4B-B6E1-02A4F072AB65}"/>
    <dgm:cxn modelId="{506B1BC1-6B71-40C7-B663-8BFD2EAF3ACE}" type="presOf" srcId="{4C8C1EF9-3E7D-4B78-AB55-382E38AF8BB8}" destId="{134B8FE3-2EC9-4CCC-9105-370FED5F92B9}" srcOrd="0" destOrd="0" presId="urn:microsoft.com/office/officeart/2005/8/layout/arrow2"/>
    <dgm:cxn modelId="{D86E018F-37D3-46CF-ACB4-1C92475FC64D}" srcId="{5D1498B6-4ADC-41C1-8BB0-8B72CEB6659C}" destId="{4BD9FE42-F488-4F67-94D2-56FDBD3493EE}" srcOrd="0" destOrd="0" parTransId="{90F673C9-84CE-4BD2-84B1-25C8D57197EB}" sibTransId="{B281AAC9-A76A-4856-8874-3DC54A46ED05}"/>
    <dgm:cxn modelId="{67335E34-1673-45EE-9EE2-AFCD6DF6F5F1}" type="presOf" srcId="{4EB0B75F-B2E1-45A2-968D-E2DE6F8A7969}" destId="{7D68AD34-B9E6-40CC-9D36-DF7E72EC731D}" srcOrd="0" destOrd="0" presId="urn:microsoft.com/office/officeart/2005/8/layout/arrow2"/>
    <dgm:cxn modelId="{90EB8850-B543-4B3A-BA47-CE9B98C8D753}" srcId="{5D1498B6-4ADC-41C1-8BB0-8B72CEB6659C}" destId="{4C8C1EF9-3E7D-4B78-AB55-382E38AF8BB8}" srcOrd="4" destOrd="0" parTransId="{F0383587-8012-4BF6-89F0-92D335FBC653}" sibTransId="{3D4A1BDB-BA96-4AF6-B732-EBE283C9A138}"/>
    <dgm:cxn modelId="{6CC51AC6-560E-4AF5-AB49-8F0D7EB5B2DF}" type="presOf" srcId="{9C68D47A-98E8-42C2-A6A3-49159B1ABF03}" destId="{3238D03D-A1A5-409E-9953-89BC9080546E}" srcOrd="0" destOrd="0" presId="urn:microsoft.com/office/officeart/2005/8/layout/arrow2"/>
    <dgm:cxn modelId="{E59C5048-A22E-477F-A4A3-35670E54587F}" type="presOf" srcId="{6CE5D7A9-462F-48F1-B1F6-7CFE79E01EE6}" destId="{07CBFBB7-87E6-49A9-9244-F315B8F2319D}" srcOrd="0" destOrd="0" presId="urn:microsoft.com/office/officeart/2005/8/layout/arrow2"/>
    <dgm:cxn modelId="{9A591C88-E6D0-405A-B130-0CEAA9987BE2}" type="presParOf" srcId="{412DBC23-AF20-4B73-B50C-F266B8CA3617}" destId="{6B8A6830-81BB-45DA-A6D9-213E7FB85C16}" srcOrd="0" destOrd="0" presId="urn:microsoft.com/office/officeart/2005/8/layout/arrow2"/>
    <dgm:cxn modelId="{A2B23080-8408-405C-9637-7399CAECB91B}" type="presParOf" srcId="{412DBC23-AF20-4B73-B50C-F266B8CA3617}" destId="{530552CC-34CA-47DD-9D0E-7215D8796C53}" srcOrd="1" destOrd="0" presId="urn:microsoft.com/office/officeart/2005/8/layout/arrow2"/>
    <dgm:cxn modelId="{F64E7BD5-5515-4D99-B646-A8AD8A45DC0D}" type="presParOf" srcId="{530552CC-34CA-47DD-9D0E-7215D8796C53}" destId="{FE270649-C8D8-45A5-9BCE-120084A4034F}" srcOrd="0" destOrd="0" presId="urn:microsoft.com/office/officeart/2005/8/layout/arrow2"/>
    <dgm:cxn modelId="{47404055-44D7-4CF6-84C7-55FBD6DD3547}" type="presParOf" srcId="{530552CC-34CA-47DD-9D0E-7215D8796C53}" destId="{613AFA5A-007A-4B27-B3A4-455D8754B040}" srcOrd="1" destOrd="0" presId="urn:microsoft.com/office/officeart/2005/8/layout/arrow2"/>
    <dgm:cxn modelId="{12361502-E589-4ADE-82E7-03382176C8D3}" type="presParOf" srcId="{530552CC-34CA-47DD-9D0E-7215D8796C53}" destId="{14A33EC6-FC4C-4FA0-9E8A-A28641109395}" srcOrd="2" destOrd="0" presId="urn:microsoft.com/office/officeart/2005/8/layout/arrow2"/>
    <dgm:cxn modelId="{CC4CFB8C-2340-4553-AF4F-792A173063EE}" type="presParOf" srcId="{530552CC-34CA-47DD-9D0E-7215D8796C53}" destId="{7D68AD34-B9E6-40CC-9D36-DF7E72EC731D}" srcOrd="3" destOrd="0" presId="urn:microsoft.com/office/officeart/2005/8/layout/arrow2"/>
    <dgm:cxn modelId="{54EE873A-D2DA-428B-93D3-BFB4F43E94FE}" type="presParOf" srcId="{530552CC-34CA-47DD-9D0E-7215D8796C53}" destId="{512C4AEC-025E-4C2C-BB46-DBB7E4FC0474}" srcOrd="4" destOrd="0" presId="urn:microsoft.com/office/officeart/2005/8/layout/arrow2"/>
    <dgm:cxn modelId="{28BEAB31-4949-4843-B54C-3C87D4AA681C}" type="presParOf" srcId="{530552CC-34CA-47DD-9D0E-7215D8796C53}" destId="{07CBFBB7-87E6-49A9-9244-F315B8F2319D}" srcOrd="5" destOrd="0" presId="urn:microsoft.com/office/officeart/2005/8/layout/arrow2"/>
    <dgm:cxn modelId="{373F7158-D07D-4E06-A141-9B1CBD45704B}" type="presParOf" srcId="{530552CC-34CA-47DD-9D0E-7215D8796C53}" destId="{5CE3ADD9-EF21-4195-A13A-D8C16676155C}" srcOrd="6" destOrd="0" presId="urn:microsoft.com/office/officeart/2005/8/layout/arrow2"/>
    <dgm:cxn modelId="{F4CDEF54-64FD-41A7-93CC-635414B19D65}" type="presParOf" srcId="{530552CC-34CA-47DD-9D0E-7215D8796C53}" destId="{3238D03D-A1A5-409E-9953-89BC9080546E}" srcOrd="7" destOrd="0" presId="urn:microsoft.com/office/officeart/2005/8/layout/arrow2"/>
    <dgm:cxn modelId="{2D8842E1-1E1E-416E-8996-365E8A1D4362}" type="presParOf" srcId="{530552CC-34CA-47DD-9D0E-7215D8796C53}" destId="{01C17BB2-CEE3-465F-9D95-B84CF2DAF40D}" srcOrd="8" destOrd="0" presId="urn:microsoft.com/office/officeart/2005/8/layout/arrow2"/>
    <dgm:cxn modelId="{F6CF7590-50E5-4831-8FCB-3265548CEFB0}" type="presParOf" srcId="{530552CC-34CA-47DD-9D0E-7215D8796C53}" destId="{134B8FE3-2EC9-4CCC-9105-370FED5F92B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0E9AC-5315-435F-851A-A7B9DFF9EDB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1D0F806-5AA8-4E8A-8ABA-4B9FAF64C67E}">
      <dgm:prSet phldrT="[文本]" custT="1"/>
      <dgm:spPr/>
      <dgm:t>
        <a:bodyPr/>
        <a:lstStyle/>
        <a:p>
          <a:r>
            <a:rPr lang="zh-CN" altLang="en-US" sz="2400" b="1" dirty="0"/>
            <a:t>前两年</a:t>
          </a:r>
          <a:endParaRPr lang="en-US" altLang="zh-CN" sz="2400" b="1" dirty="0"/>
        </a:p>
        <a:p>
          <a:r>
            <a:rPr lang="zh-CN" altLang="en-US" sz="2400" b="1" dirty="0"/>
            <a:t>南开大学</a:t>
          </a:r>
        </a:p>
      </dgm:t>
    </dgm:pt>
    <dgm:pt modelId="{9B4F03BA-A826-4165-8116-15BAD308DBB0}" type="parTrans" cxnId="{09DADEBF-AB02-4B7C-84A8-CF30E725F8A5}">
      <dgm:prSet/>
      <dgm:spPr/>
      <dgm:t>
        <a:bodyPr/>
        <a:lstStyle/>
        <a:p>
          <a:endParaRPr lang="zh-CN" altLang="en-US" sz="2400" b="1"/>
        </a:p>
      </dgm:t>
    </dgm:pt>
    <dgm:pt modelId="{D9B299FC-DAAF-451A-9BA3-265ED2B8CBC4}" type="sibTrans" cxnId="{09DADEBF-AB02-4B7C-84A8-CF30E725F8A5}">
      <dgm:prSet/>
      <dgm:spPr/>
      <dgm:t>
        <a:bodyPr/>
        <a:lstStyle/>
        <a:p>
          <a:endParaRPr lang="zh-CN" altLang="en-US" sz="2400" b="1"/>
        </a:p>
      </dgm:t>
    </dgm:pt>
    <dgm:pt modelId="{FFD18AFC-D7EB-4D7E-840A-321D9F3E1EAE}">
      <dgm:prSet phldrT="[文本]" custT="1"/>
      <dgm:spPr/>
      <dgm:t>
        <a:bodyPr/>
        <a:lstStyle/>
        <a:p>
          <a:r>
            <a:rPr lang="zh-CN" altLang="en-US" sz="2400" b="1" dirty="0"/>
            <a:t>后两年</a:t>
          </a:r>
          <a:endParaRPr lang="en-US" altLang="zh-CN" sz="2400" b="1" dirty="0"/>
        </a:p>
        <a:p>
          <a:r>
            <a:rPr lang="zh-CN" altLang="en-US" sz="2400" b="1" dirty="0"/>
            <a:t>天津大学</a:t>
          </a:r>
        </a:p>
      </dgm:t>
    </dgm:pt>
    <dgm:pt modelId="{E55F4E6C-7C46-419B-B627-ECAAD2BABBD7}" type="parTrans" cxnId="{C79AD3BC-24A2-462E-B232-7F541A9632CB}">
      <dgm:prSet/>
      <dgm:spPr/>
      <dgm:t>
        <a:bodyPr/>
        <a:lstStyle/>
        <a:p>
          <a:endParaRPr lang="zh-CN" altLang="en-US" sz="2400" b="1"/>
        </a:p>
      </dgm:t>
    </dgm:pt>
    <dgm:pt modelId="{81F14E54-651C-432F-97AA-A3395D61EFC8}" type="sibTrans" cxnId="{C79AD3BC-24A2-462E-B232-7F541A9632CB}">
      <dgm:prSet/>
      <dgm:spPr/>
      <dgm:t>
        <a:bodyPr/>
        <a:lstStyle/>
        <a:p>
          <a:endParaRPr lang="zh-CN" altLang="en-US" sz="2400" b="1"/>
        </a:p>
      </dgm:t>
    </dgm:pt>
    <dgm:pt modelId="{623A8FB7-4AD4-4CBC-8AB2-49B398B79E21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endParaRPr lang="zh-CN" altLang="en-US" sz="2400" b="1" dirty="0"/>
        </a:p>
      </dgm:t>
    </dgm:pt>
    <dgm:pt modelId="{3841DDC5-0E96-49D8-BC4B-AEE51E4B2A7D}" type="parTrans" cxnId="{7F1DB2FF-3723-4059-A4CE-2DC917FC9F13}">
      <dgm:prSet/>
      <dgm:spPr/>
      <dgm:t>
        <a:bodyPr/>
        <a:lstStyle/>
        <a:p>
          <a:endParaRPr lang="zh-CN" altLang="en-US" sz="2400" b="1"/>
        </a:p>
      </dgm:t>
    </dgm:pt>
    <dgm:pt modelId="{DDE516E1-BC08-45B2-BF46-2E60BF66F1AB}" type="sibTrans" cxnId="{7F1DB2FF-3723-4059-A4CE-2DC917FC9F13}">
      <dgm:prSet/>
      <dgm:spPr/>
      <dgm:t>
        <a:bodyPr/>
        <a:lstStyle/>
        <a:p>
          <a:endParaRPr lang="zh-CN" altLang="en-US" sz="2400" b="1"/>
        </a:p>
      </dgm:t>
    </dgm:pt>
    <dgm:pt modelId="{CDA24526-B9F6-4D5F-96F4-3434EA95CBE1}">
      <dgm:prSet phldrT="[文本]" custT="1"/>
      <dgm:spPr/>
      <dgm:t>
        <a:bodyPr/>
        <a:lstStyle/>
        <a:p>
          <a:r>
            <a:rPr lang="zh-CN" altLang="en-US" sz="2400" b="1" dirty="0"/>
            <a:t>毕业设计</a:t>
          </a:r>
          <a:endParaRPr lang="en-US" altLang="zh-CN" sz="2400" b="1" dirty="0"/>
        </a:p>
        <a:p>
          <a:r>
            <a:rPr lang="zh-CN" altLang="en-US" sz="2400" b="1" dirty="0"/>
            <a:t>自由选择</a:t>
          </a:r>
        </a:p>
      </dgm:t>
    </dgm:pt>
    <dgm:pt modelId="{690B8D9A-4D66-4DE3-A819-75CDB52AD46F}" type="parTrans" cxnId="{D28E06CE-1C5F-4C5D-81D7-86C81963C703}">
      <dgm:prSet/>
      <dgm:spPr/>
      <dgm:t>
        <a:bodyPr/>
        <a:lstStyle/>
        <a:p>
          <a:endParaRPr lang="zh-CN" altLang="en-US"/>
        </a:p>
      </dgm:t>
    </dgm:pt>
    <dgm:pt modelId="{CC879CCA-C391-44D3-8E96-9272440031DE}" type="sibTrans" cxnId="{D28E06CE-1C5F-4C5D-81D7-86C81963C703}">
      <dgm:prSet/>
      <dgm:spPr/>
      <dgm:t>
        <a:bodyPr/>
        <a:lstStyle/>
        <a:p>
          <a:endParaRPr lang="zh-CN" altLang="en-US"/>
        </a:p>
      </dgm:t>
    </dgm:pt>
    <dgm:pt modelId="{9E771573-A083-442B-9A36-CDE55D20FE64}" type="pres">
      <dgm:prSet presAssocID="{E940E9AC-5315-435F-851A-A7B9DFF9EDBB}" presName="CompostProcess" presStyleCnt="0">
        <dgm:presLayoutVars>
          <dgm:dir/>
          <dgm:resizeHandles val="exact"/>
        </dgm:presLayoutVars>
      </dgm:prSet>
      <dgm:spPr/>
    </dgm:pt>
    <dgm:pt modelId="{9B689E20-6BD8-4CD4-9EAA-E450B16AD832}" type="pres">
      <dgm:prSet presAssocID="{E940E9AC-5315-435F-851A-A7B9DFF9EDBB}" presName="arrow" presStyleLbl="bgShp" presStyleIdx="0" presStyleCnt="1"/>
      <dgm:spPr/>
    </dgm:pt>
    <dgm:pt modelId="{4DBEDD8C-A7D2-4D82-B5CB-0307EAD1A42E}" type="pres">
      <dgm:prSet presAssocID="{E940E9AC-5315-435F-851A-A7B9DFF9EDBB}" presName="linearProcess" presStyleCnt="0"/>
      <dgm:spPr/>
    </dgm:pt>
    <dgm:pt modelId="{FEAA95AD-55A6-4318-9EF4-E937236C79DA}" type="pres">
      <dgm:prSet presAssocID="{81D0F806-5AA8-4E8A-8ABA-4B9FAF64C67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ED13D3-7128-49CF-A8EC-6C447F708FD5}" type="pres">
      <dgm:prSet presAssocID="{D9B299FC-DAAF-451A-9BA3-265ED2B8CBC4}" presName="sibTrans" presStyleCnt="0"/>
      <dgm:spPr/>
    </dgm:pt>
    <dgm:pt modelId="{6CB73E4C-7D48-4580-A8D7-8A676D0F193D}" type="pres">
      <dgm:prSet presAssocID="{FFD18AFC-D7EB-4D7E-840A-321D9F3E1EA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448B6E-B2EF-4B65-957A-C7810846995A}" type="pres">
      <dgm:prSet presAssocID="{81F14E54-651C-432F-97AA-A3395D61EFC8}" presName="sibTrans" presStyleCnt="0"/>
      <dgm:spPr/>
    </dgm:pt>
    <dgm:pt modelId="{2DE658C2-E0D9-44F1-8913-CE7973B5EF66}" type="pres">
      <dgm:prSet presAssocID="{CDA24526-B9F6-4D5F-96F4-3434EA95CBE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AFB0D-54D8-4691-9B60-A2013165A847}" type="pres">
      <dgm:prSet presAssocID="{CC879CCA-C391-44D3-8E96-9272440031DE}" presName="sibTrans" presStyleCnt="0"/>
      <dgm:spPr/>
    </dgm:pt>
    <dgm:pt modelId="{8C7C1A31-665E-444A-822F-93AB0C575033}" type="pres">
      <dgm:prSet presAssocID="{623A8FB7-4AD4-4CBC-8AB2-49B398B79E2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A699D2-2CDA-4E47-A123-8B9179BAE283}" type="presOf" srcId="{81D0F806-5AA8-4E8A-8ABA-4B9FAF64C67E}" destId="{FEAA95AD-55A6-4318-9EF4-E937236C79DA}" srcOrd="0" destOrd="0" presId="urn:microsoft.com/office/officeart/2005/8/layout/hProcess9"/>
    <dgm:cxn modelId="{4820154F-43E7-460E-AE86-35657B591B7D}" type="presOf" srcId="{FFD18AFC-D7EB-4D7E-840A-321D9F3E1EAE}" destId="{6CB73E4C-7D48-4580-A8D7-8A676D0F193D}" srcOrd="0" destOrd="0" presId="urn:microsoft.com/office/officeart/2005/8/layout/hProcess9"/>
    <dgm:cxn modelId="{53F98908-399F-4A21-9DC5-40A7868E76BA}" type="presOf" srcId="{E940E9AC-5315-435F-851A-A7B9DFF9EDBB}" destId="{9E771573-A083-442B-9A36-CDE55D20FE64}" srcOrd="0" destOrd="0" presId="urn:microsoft.com/office/officeart/2005/8/layout/hProcess9"/>
    <dgm:cxn modelId="{524F2306-05A4-424C-AE2D-8CDE01B4B414}" type="presOf" srcId="{623A8FB7-4AD4-4CBC-8AB2-49B398B79E21}" destId="{8C7C1A31-665E-444A-822F-93AB0C575033}" srcOrd="0" destOrd="0" presId="urn:microsoft.com/office/officeart/2005/8/layout/hProcess9"/>
    <dgm:cxn modelId="{D28E06CE-1C5F-4C5D-81D7-86C81963C703}" srcId="{E940E9AC-5315-435F-851A-A7B9DFF9EDBB}" destId="{CDA24526-B9F6-4D5F-96F4-3434EA95CBE1}" srcOrd="2" destOrd="0" parTransId="{690B8D9A-4D66-4DE3-A819-75CDB52AD46F}" sibTransId="{CC879CCA-C391-44D3-8E96-9272440031DE}"/>
    <dgm:cxn modelId="{3CE44652-3F93-463D-A078-3187733297C3}" type="presOf" srcId="{CDA24526-B9F6-4D5F-96F4-3434EA95CBE1}" destId="{2DE658C2-E0D9-44F1-8913-CE7973B5EF66}" srcOrd="0" destOrd="0" presId="urn:microsoft.com/office/officeart/2005/8/layout/hProcess9"/>
    <dgm:cxn modelId="{09DADEBF-AB02-4B7C-84A8-CF30E725F8A5}" srcId="{E940E9AC-5315-435F-851A-A7B9DFF9EDBB}" destId="{81D0F806-5AA8-4E8A-8ABA-4B9FAF64C67E}" srcOrd="0" destOrd="0" parTransId="{9B4F03BA-A826-4165-8116-15BAD308DBB0}" sibTransId="{D9B299FC-DAAF-451A-9BA3-265ED2B8CBC4}"/>
    <dgm:cxn modelId="{7F1DB2FF-3723-4059-A4CE-2DC917FC9F13}" srcId="{E940E9AC-5315-435F-851A-A7B9DFF9EDBB}" destId="{623A8FB7-4AD4-4CBC-8AB2-49B398B79E21}" srcOrd="3" destOrd="0" parTransId="{3841DDC5-0E96-49D8-BC4B-AEE51E4B2A7D}" sibTransId="{DDE516E1-BC08-45B2-BF46-2E60BF66F1AB}"/>
    <dgm:cxn modelId="{C79AD3BC-24A2-462E-B232-7F541A9632CB}" srcId="{E940E9AC-5315-435F-851A-A7B9DFF9EDBB}" destId="{FFD18AFC-D7EB-4D7E-840A-321D9F3E1EAE}" srcOrd="1" destOrd="0" parTransId="{E55F4E6C-7C46-419B-B627-ECAAD2BABBD7}" sibTransId="{81F14E54-651C-432F-97AA-A3395D61EFC8}"/>
    <dgm:cxn modelId="{F8D6F5B4-BD74-4092-93EB-22A9DBA19C32}" type="presParOf" srcId="{9E771573-A083-442B-9A36-CDE55D20FE64}" destId="{9B689E20-6BD8-4CD4-9EAA-E450B16AD832}" srcOrd="0" destOrd="0" presId="urn:microsoft.com/office/officeart/2005/8/layout/hProcess9"/>
    <dgm:cxn modelId="{597467E2-8C4B-44A4-8857-E06F9C812630}" type="presParOf" srcId="{9E771573-A083-442B-9A36-CDE55D20FE64}" destId="{4DBEDD8C-A7D2-4D82-B5CB-0307EAD1A42E}" srcOrd="1" destOrd="0" presId="urn:microsoft.com/office/officeart/2005/8/layout/hProcess9"/>
    <dgm:cxn modelId="{BD9DFAB4-4370-4786-9134-DA178DC65518}" type="presParOf" srcId="{4DBEDD8C-A7D2-4D82-B5CB-0307EAD1A42E}" destId="{FEAA95AD-55A6-4318-9EF4-E937236C79DA}" srcOrd="0" destOrd="0" presId="urn:microsoft.com/office/officeart/2005/8/layout/hProcess9"/>
    <dgm:cxn modelId="{05BB270E-B96C-4F20-9CD2-2F98096A7E34}" type="presParOf" srcId="{4DBEDD8C-A7D2-4D82-B5CB-0307EAD1A42E}" destId="{BEED13D3-7128-49CF-A8EC-6C447F708FD5}" srcOrd="1" destOrd="0" presId="urn:microsoft.com/office/officeart/2005/8/layout/hProcess9"/>
    <dgm:cxn modelId="{5B82D18F-E15B-48B9-A588-B568D533A924}" type="presParOf" srcId="{4DBEDD8C-A7D2-4D82-B5CB-0307EAD1A42E}" destId="{6CB73E4C-7D48-4580-A8D7-8A676D0F193D}" srcOrd="2" destOrd="0" presId="urn:microsoft.com/office/officeart/2005/8/layout/hProcess9"/>
    <dgm:cxn modelId="{3130978D-7F39-4919-A3F6-C710BB7FF5F0}" type="presParOf" srcId="{4DBEDD8C-A7D2-4D82-B5CB-0307EAD1A42E}" destId="{8D448B6E-B2EF-4B65-957A-C7810846995A}" srcOrd="3" destOrd="0" presId="urn:microsoft.com/office/officeart/2005/8/layout/hProcess9"/>
    <dgm:cxn modelId="{48799316-7DBB-4B83-8829-C74D86602C0D}" type="presParOf" srcId="{4DBEDD8C-A7D2-4D82-B5CB-0307EAD1A42E}" destId="{2DE658C2-E0D9-44F1-8913-CE7973B5EF66}" srcOrd="4" destOrd="0" presId="urn:microsoft.com/office/officeart/2005/8/layout/hProcess9"/>
    <dgm:cxn modelId="{6EF59C7C-19BE-4BE3-9959-50636C6780A4}" type="presParOf" srcId="{4DBEDD8C-A7D2-4D82-B5CB-0307EAD1A42E}" destId="{FB4AFB0D-54D8-4691-9B60-A2013165A847}" srcOrd="5" destOrd="0" presId="urn:microsoft.com/office/officeart/2005/8/layout/hProcess9"/>
    <dgm:cxn modelId="{80C9AD88-D56A-4AED-AE5C-A33E8E4B4DD9}" type="presParOf" srcId="{4DBEDD8C-A7D2-4D82-B5CB-0307EAD1A42E}" destId="{8C7C1A31-665E-444A-822F-93AB0C57503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FB827-2367-4601-BB31-C3F5EE11A477}" type="doc">
      <dgm:prSet loTypeId="urn:microsoft.com/office/officeart/2005/8/layout/target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126997E-DC6E-4081-A49D-EB3060910784}">
      <dgm:prSet phldrT="[文本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800" dirty="0"/>
            <a:t>特色选修课程</a:t>
          </a:r>
        </a:p>
      </dgm:t>
    </dgm:pt>
    <dgm:pt modelId="{76442EE1-64D9-4AF2-B16C-369C65E0D1A1}" type="parTrans" cxnId="{98E8FD46-F64C-4A6F-8CA9-10950012F1D2}">
      <dgm:prSet/>
      <dgm:spPr/>
      <dgm:t>
        <a:bodyPr/>
        <a:lstStyle/>
        <a:p>
          <a:endParaRPr lang="zh-CN" altLang="en-US"/>
        </a:p>
      </dgm:t>
    </dgm:pt>
    <dgm:pt modelId="{9E56F844-B41F-4411-A5EF-AB86DE06E4C3}" type="sibTrans" cxnId="{98E8FD46-F64C-4A6F-8CA9-10950012F1D2}">
      <dgm:prSet/>
      <dgm:spPr/>
      <dgm:t>
        <a:bodyPr/>
        <a:lstStyle/>
        <a:p>
          <a:endParaRPr lang="zh-CN" altLang="en-US"/>
        </a:p>
      </dgm:t>
    </dgm:pt>
    <dgm:pt modelId="{56C4F937-66C7-4FB7-82BA-34A1530BC9F0}">
      <dgm:prSet phldrT="[文本]" custT="1"/>
      <dgm:spPr/>
      <dgm:t>
        <a:bodyPr/>
        <a:lstStyle/>
        <a:p>
          <a:pPr algn="just"/>
          <a:r>
            <a:rPr lang="en-US" altLang="zh-CN" sz="1200" dirty="0"/>
            <a:t>《</a:t>
          </a:r>
          <a:r>
            <a:rPr lang="zh-CN" altLang="en-US" sz="1200" dirty="0"/>
            <a:t>绿色化学基础</a:t>
          </a:r>
          <a:r>
            <a:rPr lang="en-US" altLang="zh-CN" sz="1200" dirty="0"/>
            <a:t>》</a:t>
          </a:r>
          <a:r>
            <a:rPr lang="zh-CN" altLang="en-US" sz="1200" dirty="0"/>
            <a:t>、</a:t>
          </a:r>
          <a:r>
            <a:rPr lang="en-US" altLang="zh-CN" sz="1200" dirty="0"/>
            <a:t>《</a:t>
          </a:r>
          <a:r>
            <a:rPr lang="zh-CN" altLang="zh-CN" sz="1200" dirty="0"/>
            <a:t>中药工程基础</a:t>
          </a:r>
          <a:r>
            <a:rPr lang="en-US" altLang="zh-CN" sz="1200" dirty="0"/>
            <a:t>》</a:t>
          </a:r>
          <a:r>
            <a:rPr lang="zh-CN" altLang="en-US" sz="1200" dirty="0"/>
            <a:t>、</a:t>
          </a:r>
          <a:r>
            <a:rPr lang="en-US" altLang="zh-CN" sz="1200" dirty="0"/>
            <a:t>《</a:t>
          </a:r>
          <a:r>
            <a:rPr lang="zh-CN" altLang="zh-CN" sz="1200" dirty="0"/>
            <a:t>能源化工基础</a:t>
          </a:r>
          <a:r>
            <a:rPr lang="en-US" altLang="zh-CN" sz="1200" dirty="0"/>
            <a:t>》</a:t>
          </a:r>
          <a:r>
            <a:rPr lang="zh-CN" altLang="en-US" sz="1200" dirty="0"/>
            <a:t>、</a:t>
          </a:r>
          <a:r>
            <a:rPr lang="en-US" altLang="zh-CN" sz="1200" dirty="0"/>
            <a:t>《</a:t>
          </a:r>
          <a:r>
            <a:rPr lang="zh-CN" altLang="zh-CN" sz="1200" dirty="0"/>
            <a:t>生物大分子研究中的化学工程问题</a:t>
          </a:r>
          <a:r>
            <a:rPr lang="en-US" altLang="zh-CN" sz="1200" dirty="0"/>
            <a:t>》…</a:t>
          </a:r>
          <a:endParaRPr lang="zh-CN" altLang="en-US" sz="1200" dirty="0"/>
        </a:p>
      </dgm:t>
    </dgm:pt>
    <dgm:pt modelId="{D9F8CBA2-B1AD-4258-B83A-2530ED1B0836}" type="parTrans" cxnId="{C8C37B5D-F992-475C-9353-8FBFDEC7EE23}">
      <dgm:prSet/>
      <dgm:spPr/>
      <dgm:t>
        <a:bodyPr/>
        <a:lstStyle/>
        <a:p>
          <a:endParaRPr lang="zh-CN" altLang="en-US"/>
        </a:p>
      </dgm:t>
    </dgm:pt>
    <dgm:pt modelId="{20F9553B-6FE3-474F-B258-2CB2B89767E9}" type="sibTrans" cxnId="{C8C37B5D-F992-475C-9353-8FBFDEC7EE23}">
      <dgm:prSet/>
      <dgm:spPr/>
      <dgm:t>
        <a:bodyPr/>
        <a:lstStyle/>
        <a:p>
          <a:endParaRPr lang="zh-CN" altLang="en-US"/>
        </a:p>
      </dgm:t>
    </dgm:pt>
    <dgm:pt modelId="{0F396B23-4006-48DE-A453-B95A433C2928}">
      <dgm:prSet phldrT="[文本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800" dirty="0"/>
            <a:t>特色全新课程</a:t>
          </a:r>
        </a:p>
      </dgm:t>
    </dgm:pt>
    <dgm:pt modelId="{256AD2C2-5555-4F14-93D8-B1E60F604A90}" type="parTrans" cxnId="{2D2D3259-1826-4FF4-8E01-6E587FCF8857}">
      <dgm:prSet/>
      <dgm:spPr/>
      <dgm:t>
        <a:bodyPr/>
        <a:lstStyle/>
        <a:p>
          <a:endParaRPr lang="zh-CN" altLang="en-US"/>
        </a:p>
      </dgm:t>
    </dgm:pt>
    <dgm:pt modelId="{A31978F4-6C59-4376-BA84-E53178197F0B}" type="sibTrans" cxnId="{2D2D3259-1826-4FF4-8E01-6E587FCF8857}">
      <dgm:prSet/>
      <dgm:spPr/>
      <dgm:t>
        <a:bodyPr/>
        <a:lstStyle/>
        <a:p>
          <a:endParaRPr lang="zh-CN" altLang="en-US"/>
        </a:p>
      </dgm:t>
    </dgm:pt>
    <dgm:pt modelId="{2932B347-3AC6-406A-8192-C05E8B59E769}">
      <dgm:prSet phldrT="[文本]" custT="1"/>
      <dgm:spPr/>
      <dgm:t>
        <a:bodyPr/>
        <a:lstStyle/>
        <a:p>
          <a:pPr algn="just"/>
          <a:r>
            <a:rPr lang="zh-CN" altLang="zh-CN" sz="1100" dirty="0"/>
            <a:t>《综合化学化工实验</a:t>
          </a:r>
          <a:r>
            <a:rPr lang="en-US" altLang="zh-CN" sz="1100" dirty="0"/>
            <a:t>》</a:t>
          </a:r>
          <a:r>
            <a:rPr lang="zh-CN" altLang="en-US" sz="1100" dirty="0"/>
            <a:t>、</a:t>
          </a:r>
          <a:r>
            <a:rPr lang="zh-CN" altLang="zh-CN" sz="1100" dirty="0"/>
            <a:t>《分子设计与产品工程》、《分子科学与工程信息学》</a:t>
          </a:r>
          <a:r>
            <a:rPr lang="en-US" altLang="zh-CN" sz="1100" dirty="0"/>
            <a:t>…</a:t>
          </a:r>
          <a:endParaRPr lang="zh-CN" altLang="en-US" sz="1100" dirty="0"/>
        </a:p>
      </dgm:t>
    </dgm:pt>
    <dgm:pt modelId="{73DED055-CF6C-4022-AC03-BD8E1E61B26D}" type="parTrans" cxnId="{CA7C57B0-90CC-401A-AD70-7D77D9572DF6}">
      <dgm:prSet/>
      <dgm:spPr/>
      <dgm:t>
        <a:bodyPr/>
        <a:lstStyle/>
        <a:p>
          <a:endParaRPr lang="zh-CN" altLang="en-US"/>
        </a:p>
      </dgm:t>
    </dgm:pt>
    <dgm:pt modelId="{80424238-4A2A-473E-AB2B-BA369BE35B29}" type="sibTrans" cxnId="{CA7C57B0-90CC-401A-AD70-7D77D9572DF6}">
      <dgm:prSet/>
      <dgm:spPr/>
      <dgm:t>
        <a:bodyPr/>
        <a:lstStyle/>
        <a:p>
          <a:endParaRPr lang="zh-CN" altLang="en-US"/>
        </a:p>
      </dgm:t>
    </dgm:pt>
    <dgm:pt modelId="{0356E9A4-0A06-41FD-9560-6FC3A190BA33}">
      <dgm:prSet phldrT="[文本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400" dirty="0"/>
            <a:t>专业核心基础课程</a:t>
          </a:r>
        </a:p>
      </dgm:t>
    </dgm:pt>
    <dgm:pt modelId="{4DD64B1A-7B3A-4827-B266-3C25D8A4D0A6}" type="parTrans" cxnId="{2F19CABF-6279-48A1-A936-21AC6AFEA325}">
      <dgm:prSet/>
      <dgm:spPr/>
      <dgm:t>
        <a:bodyPr/>
        <a:lstStyle/>
        <a:p>
          <a:endParaRPr lang="zh-CN" altLang="en-US"/>
        </a:p>
      </dgm:t>
    </dgm:pt>
    <dgm:pt modelId="{441F3A96-A5F0-4646-B094-11B2931E7C3D}" type="sibTrans" cxnId="{2F19CABF-6279-48A1-A936-21AC6AFEA325}">
      <dgm:prSet/>
      <dgm:spPr/>
      <dgm:t>
        <a:bodyPr/>
        <a:lstStyle/>
        <a:p>
          <a:endParaRPr lang="zh-CN" altLang="en-US"/>
        </a:p>
      </dgm:t>
    </dgm:pt>
    <dgm:pt modelId="{D9BA0232-B343-46E5-9E96-5DED7AF6003F}">
      <dgm:prSet phldrT="[文本]" custT="1"/>
      <dgm:spPr/>
      <dgm:t>
        <a:bodyPr/>
        <a:lstStyle/>
        <a:p>
          <a:r>
            <a:rPr lang="en-US" altLang="zh-CN" sz="1200" dirty="0"/>
            <a:t>《</a:t>
          </a:r>
          <a:r>
            <a:rPr lang="zh-CN" altLang="en-US" sz="1200" dirty="0"/>
            <a:t>化学概论</a:t>
          </a:r>
          <a:r>
            <a:rPr lang="en-US" altLang="zh-CN" sz="1200" dirty="0"/>
            <a:t>》《</a:t>
          </a:r>
          <a:r>
            <a:rPr lang="zh-CN" altLang="en-US" sz="1200" dirty="0"/>
            <a:t>化工热力学</a:t>
          </a:r>
          <a:r>
            <a:rPr lang="en-US" altLang="zh-CN" sz="1200" dirty="0"/>
            <a:t>》《</a:t>
          </a:r>
          <a:r>
            <a:rPr lang="zh-CN" altLang="zh-CN" sz="1200" dirty="0"/>
            <a:t>化学反应工程</a:t>
          </a:r>
          <a:r>
            <a:rPr lang="en-US" altLang="zh-CN" sz="1200" dirty="0"/>
            <a:t>》…</a:t>
          </a:r>
          <a:endParaRPr lang="zh-CN" altLang="en-US" sz="1200" dirty="0"/>
        </a:p>
      </dgm:t>
    </dgm:pt>
    <dgm:pt modelId="{0A8B352F-8B78-4894-B99B-ED590A7AB2A3}" type="parTrans" cxnId="{99F47EDF-EFD2-481E-A90C-BE770871FE63}">
      <dgm:prSet/>
      <dgm:spPr/>
      <dgm:t>
        <a:bodyPr/>
        <a:lstStyle/>
        <a:p>
          <a:endParaRPr lang="zh-CN" altLang="en-US"/>
        </a:p>
      </dgm:t>
    </dgm:pt>
    <dgm:pt modelId="{3E3885D9-731A-4BDF-A88B-78613993F8E5}" type="sibTrans" cxnId="{99F47EDF-EFD2-481E-A90C-BE770871FE63}">
      <dgm:prSet/>
      <dgm:spPr/>
      <dgm:t>
        <a:bodyPr/>
        <a:lstStyle/>
        <a:p>
          <a:endParaRPr lang="zh-CN" altLang="en-US"/>
        </a:p>
      </dgm:t>
    </dgm:pt>
    <dgm:pt modelId="{89C9ED18-8EEB-4A31-B5A6-30631148C793}" type="pres">
      <dgm:prSet presAssocID="{A14FB827-2367-4601-BB31-C3F5EE11A47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0DEDCDB-F337-4ECA-B668-F52BE0433A2E}" type="pres">
      <dgm:prSet presAssocID="{A14FB827-2367-4601-BB31-C3F5EE11A477}" presName="outerBox" presStyleCnt="0"/>
      <dgm:spPr/>
    </dgm:pt>
    <dgm:pt modelId="{802EFFF7-3B51-44F1-A1AD-A59277412B7B}" type="pres">
      <dgm:prSet presAssocID="{A14FB827-2367-4601-BB31-C3F5EE11A477}" presName="outerBoxParent" presStyleLbl="node1" presStyleIdx="0" presStyleCnt="3"/>
      <dgm:spPr/>
      <dgm:t>
        <a:bodyPr/>
        <a:lstStyle/>
        <a:p>
          <a:endParaRPr lang="zh-CN" altLang="en-US"/>
        </a:p>
      </dgm:t>
    </dgm:pt>
    <dgm:pt modelId="{36863A4B-F32C-4BDA-95A1-FE7534188865}" type="pres">
      <dgm:prSet presAssocID="{A14FB827-2367-4601-BB31-C3F5EE11A477}" presName="outerBoxChildren" presStyleCnt="0"/>
      <dgm:spPr/>
    </dgm:pt>
    <dgm:pt modelId="{AAF81857-9A20-47F4-B9AD-68BE82CB56C3}" type="pres">
      <dgm:prSet presAssocID="{56C4F937-66C7-4FB7-82BA-34A1530BC9F0}" presName="o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70E935-9CFB-4735-8EA1-9847F742574C}" type="pres">
      <dgm:prSet presAssocID="{A14FB827-2367-4601-BB31-C3F5EE11A477}" presName="middleBox" presStyleCnt="0"/>
      <dgm:spPr/>
    </dgm:pt>
    <dgm:pt modelId="{318D286E-5400-4AAA-935A-DC35C00459E4}" type="pres">
      <dgm:prSet presAssocID="{A14FB827-2367-4601-BB31-C3F5EE11A477}" presName="middleBoxParent" presStyleLbl="node1" presStyleIdx="1" presStyleCnt="3"/>
      <dgm:spPr/>
      <dgm:t>
        <a:bodyPr/>
        <a:lstStyle/>
        <a:p>
          <a:endParaRPr lang="zh-CN" altLang="en-US"/>
        </a:p>
      </dgm:t>
    </dgm:pt>
    <dgm:pt modelId="{BCE478D6-03A3-4A21-B245-1DA1890BDD5B}" type="pres">
      <dgm:prSet presAssocID="{A14FB827-2367-4601-BB31-C3F5EE11A477}" presName="middleBoxChildren" presStyleCnt="0"/>
      <dgm:spPr/>
    </dgm:pt>
    <dgm:pt modelId="{77CC5DEF-1F00-4C47-9DC7-C9AB3BD35123}" type="pres">
      <dgm:prSet presAssocID="{2932B347-3AC6-406A-8192-C05E8B59E769}" presName="mChild" presStyleLbl="fgAcc1" presStyleIdx="1" presStyleCnt="3" custScaleY="2031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D7E43A-EE6B-4A8F-ABC5-79CB7D340DA0}" type="pres">
      <dgm:prSet presAssocID="{A14FB827-2367-4601-BB31-C3F5EE11A477}" presName="centerBox" presStyleCnt="0"/>
      <dgm:spPr/>
    </dgm:pt>
    <dgm:pt modelId="{B5DE785D-4C25-4B8C-A924-774C1E6752F6}" type="pres">
      <dgm:prSet presAssocID="{A14FB827-2367-4601-BB31-C3F5EE11A477}" presName="centerBoxParent" presStyleLbl="node1" presStyleIdx="2" presStyleCnt="3" custScaleX="102294"/>
      <dgm:spPr/>
      <dgm:t>
        <a:bodyPr/>
        <a:lstStyle/>
        <a:p>
          <a:endParaRPr lang="zh-CN" altLang="en-US"/>
        </a:p>
      </dgm:t>
    </dgm:pt>
    <dgm:pt modelId="{83FE2B04-340D-492C-9195-A7BB3F2628B3}" type="pres">
      <dgm:prSet presAssocID="{A14FB827-2367-4601-BB31-C3F5EE11A477}" presName="centerBoxChildren" presStyleCnt="0"/>
      <dgm:spPr/>
    </dgm:pt>
    <dgm:pt modelId="{C93EE1B4-645C-4B6C-940F-C2F40934BE5E}" type="pres">
      <dgm:prSet presAssocID="{D9BA0232-B343-46E5-9E96-5DED7AF6003F}" presName="cChild" presStyleLbl="fgAcc1" presStyleIdx="2" presStyleCnt="3" custScaleX="1327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7C57B0-90CC-401A-AD70-7D77D9572DF6}" srcId="{0F396B23-4006-48DE-A453-B95A433C2928}" destId="{2932B347-3AC6-406A-8192-C05E8B59E769}" srcOrd="0" destOrd="0" parTransId="{73DED055-CF6C-4022-AC03-BD8E1E61B26D}" sibTransId="{80424238-4A2A-473E-AB2B-BA369BE35B29}"/>
    <dgm:cxn modelId="{98E8FD46-F64C-4A6F-8CA9-10950012F1D2}" srcId="{A14FB827-2367-4601-BB31-C3F5EE11A477}" destId="{B126997E-DC6E-4081-A49D-EB3060910784}" srcOrd="0" destOrd="0" parTransId="{76442EE1-64D9-4AF2-B16C-369C65E0D1A1}" sibTransId="{9E56F844-B41F-4411-A5EF-AB86DE06E4C3}"/>
    <dgm:cxn modelId="{C8C37B5D-F992-475C-9353-8FBFDEC7EE23}" srcId="{B126997E-DC6E-4081-A49D-EB3060910784}" destId="{56C4F937-66C7-4FB7-82BA-34A1530BC9F0}" srcOrd="0" destOrd="0" parTransId="{D9F8CBA2-B1AD-4258-B83A-2530ED1B0836}" sibTransId="{20F9553B-6FE3-474F-B258-2CB2B89767E9}"/>
    <dgm:cxn modelId="{755A6948-98BC-49DD-9877-8D9C35D24DBF}" type="presOf" srcId="{2932B347-3AC6-406A-8192-C05E8B59E769}" destId="{77CC5DEF-1F00-4C47-9DC7-C9AB3BD35123}" srcOrd="0" destOrd="0" presId="urn:microsoft.com/office/officeart/2005/8/layout/target2"/>
    <dgm:cxn modelId="{274535F8-B5BB-45E3-A449-5C5EF8C7DF0E}" type="presOf" srcId="{0356E9A4-0A06-41FD-9560-6FC3A190BA33}" destId="{B5DE785D-4C25-4B8C-A924-774C1E6752F6}" srcOrd="0" destOrd="0" presId="urn:microsoft.com/office/officeart/2005/8/layout/target2"/>
    <dgm:cxn modelId="{2D2D3259-1826-4FF4-8E01-6E587FCF8857}" srcId="{A14FB827-2367-4601-BB31-C3F5EE11A477}" destId="{0F396B23-4006-48DE-A453-B95A433C2928}" srcOrd="1" destOrd="0" parTransId="{256AD2C2-5555-4F14-93D8-B1E60F604A90}" sibTransId="{A31978F4-6C59-4376-BA84-E53178197F0B}"/>
    <dgm:cxn modelId="{99F47EDF-EFD2-481E-A90C-BE770871FE63}" srcId="{0356E9A4-0A06-41FD-9560-6FC3A190BA33}" destId="{D9BA0232-B343-46E5-9E96-5DED7AF6003F}" srcOrd="0" destOrd="0" parTransId="{0A8B352F-8B78-4894-B99B-ED590A7AB2A3}" sibTransId="{3E3885D9-731A-4BDF-A88B-78613993F8E5}"/>
    <dgm:cxn modelId="{CB1BDF33-CBF2-4E14-A312-3237022C6DE3}" type="presOf" srcId="{D9BA0232-B343-46E5-9E96-5DED7AF6003F}" destId="{C93EE1B4-645C-4B6C-940F-C2F40934BE5E}" srcOrd="0" destOrd="0" presId="urn:microsoft.com/office/officeart/2005/8/layout/target2"/>
    <dgm:cxn modelId="{068C1196-2FD6-4417-B776-7F59AC690A2D}" type="presOf" srcId="{0F396B23-4006-48DE-A453-B95A433C2928}" destId="{318D286E-5400-4AAA-935A-DC35C00459E4}" srcOrd="0" destOrd="0" presId="urn:microsoft.com/office/officeart/2005/8/layout/target2"/>
    <dgm:cxn modelId="{2F19CABF-6279-48A1-A936-21AC6AFEA325}" srcId="{A14FB827-2367-4601-BB31-C3F5EE11A477}" destId="{0356E9A4-0A06-41FD-9560-6FC3A190BA33}" srcOrd="2" destOrd="0" parTransId="{4DD64B1A-7B3A-4827-B266-3C25D8A4D0A6}" sibTransId="{441F3A96-A5F0-4646-B094-11B2931E7C3D}"/>
    <dgm:cxn modelId="{6CC5439B-0241-4B85-9962-9BDBDECC4A23}" type="presOf" srcId="{B126997E-DC6E-4081-A49D-EB3060910784}" destId="{802EFFF7-3B51-44F1-A1AD-A59277412B7B}" srcOrd="0" destOrd="0" presId="urn:microsoft.com/office/officeart/2005/8/layout/target2"/>
    <dgm:cxn modelId="{F786E7AA-05E4-44EB-AEFC-B42C4C8AA828}" type="presOf" srcId="{56C4F937-66C7-4FB7-82BA-34A1530BC9F0}" destId="{AAF81857-9A20-47F4-B9AD-68BE82CB56C3}" srcOrd="0" destOrd="0" presId="urn:microsoft.com/office/officeart/2005/8/layout/target2"/>
    <dgm:cxn modelId="{51C9BE81-E2AC-4531-B320-E3AC6CCE48DD}" type="presOf" srcId="{A14FB827-2367-4601-BB31-C3F5EE11A477}" destId="{89C9ED18-8EEB-4A31-B5A6-30631148C793}" srcOrd="0" destOrd="0" presId="urn:microsoft.com/office/officeart/2005/8/layout/target2"/>
    <dgm:cxn modelId="{23B46AEC-55D0-4AA5-ABC4-FB70D5BB5394}" type="presParOf" srcId="{89C9ED18-8EEB-4A31-B5A6-30631148C793}" destId="{90DEDCDB-F337-4ECA-B668-F52BE0433A2E}" srcOrd="0" destOrd="0" presId="urn:microsoft.com/office/officeart/2005/8/layout/target2"/>
    <dgm:cxn modelId="{58E6F37F-A0DE-4217-ACAA-E0E6C027434C}" type="presParOf" srcId="{90DEDCDB-F337-4ECA-B668-F52BE0433A2E}" destId="{802EFFF7-3B51-44F1-A1AD-A59277412B7B}" srcOrd="0" destOrd="0" presId="urn:microsoft.com/office/officeart/2005/8/layout/target2"/>
    <dgm:cxn modelId="{293A750E-15ED-4AD6-B2D7-53358C2DF765}" type="presParOf" srcId="{90DEDCDB-F337-4ECA-B668-F52BE0433A2E}" destId="{36863A4B-F32C-4BDA-95A1-FE7534188865}" srcOrd="1" destOrd="0" presId="urn:microsoft.com/office/officeart/2005/8/layout/target2"/>
    <dgm:cxn modelId="{0D96DB4B-DFA2-413F-9E0A-B5B18965AEEB}" type="presParOf" srcId="{36863A4B-F32C-4BDA-95A1-FE7534188865}" destId="{AAF81857-9A20-47F4-B9AD-68BE82CB56C3}" srcOrd="0" destOrd="0" presId="urn:microsoft.com/office/officeart/2005/8/layout/target2"/>
    <dgm:cxn modelId="{F16F1EFD-7CAC-44A2-9AF8-A22863D7D1FE}" type="presParOf" srcId="{89C9ED18-8EEB-4A31-B5A6-30631148C793}" destId="{C670E935-9CFB-4735-8EA1-9847F742574C}" srcOrd="1" destOrd="0" presId="urn:microsoft.com/office/officeart/2005/8/layout/target2"/>
    <dgm:cxn modelId="{07D62CEB-0995-42A1-99FB-F1ADEB176D19}" type="presParOf" srcId="{C670E935-9CFB-4735-8EA1-9847F742574C}" destId="{318D286E-5400-4AAA-935A-DC35C00459E4}" srcOrd="0" destOrd="0" presId="urn:microsoft.com/office/officeart/2005/8/layout/target2"/>
    <dgm:cxn modelId="{02B72D5D-C6F4-4D3C-B035-2E80EFE9B066}" type="presParOf" srcId="{C670E935-9CFB-4735-8EA1-9847F742574C}" destId="{BCE478D6-03A3-4A21-B245-1DA1890BDD5B}" srcOrd="1" destOrd="0" presId="urn:microsoft.com/office/officeart/2005/8/layout/target2"/>
    <dgm:cxn modelId="{CC2D447C-7DCC-409F-830E-AB44316DC30A}" type="presParOf" srcId="{BCE478D6-03A3-4A21-B245-1DA1890BDD5B}" destId="{77CC5DEF-1F00-4C47-9DC7-C9AB3BD35123}" srcOrd="0" destOrd="0" presId="urn:microsoft.com/office/officeart/2005/8/layout/target2"/>
    <dgm:cxn modelId="{779C5B03-E442-4ACA-AEC1-3E45D35A97A9}" type="presParOf" srcId="{89C9ED18-8EEB-4A31-B5A6-30631148C793}" destId="{AED7E43A-EE6B-4A8F-ABC5-79CB7D340DA0}" srcOrd="2" destOrd="0" presId="urn:microsoft.com/office/officeart/2005/8/layout/target2"/>
    <dgm:cxn modelId="{BEB9DE40-3A5E-4560-B5DD-6EC486D35D97}" type="presParOf" srcId="{AED7E43A-EE6B-4A8F-ABC5-79CB7D340DA0}" destId="{B5DE785D-4C25-4B8C-A924-774C1E6752F6}" srcOrd="0" destOrd="0" presId="urn:microsoft.com/office/officeart/2005/8/layout/target2"/>
    <dgm:cxn modelId="{F829442F-22B8-417B-8625-599610978946}" type="presParOf" srcId="{AED7E43A-EE6B-4A8F-ABC5-79CB7D340DA0}" destId="{83FE2B04-340D-492C-9195-A7BB3F2628B3}" srcOrd="1" destOrd="0" presId="urn:microsoft.com/office/officeart/2005/8/layout/target2"/>
    <dgm:cxn modelId="{67867DC1-202C-47FF-8EB5-509F4E9752E5}" type="presParOf" srcId="{83FE2B04-340D-492C-9195-A7BB3F2628B3}" destId="{C93EE1B4-645C-4B6C-940F-C2F40934BE5E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DAD9F-8608-46F9-83EE-F2A35F0673C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B9E8A80-86CC-4854-BFCB-3F48732322C4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3FF83E8C-CC54-4A44-AC3C-6FD4D6A15424}" type="parTrans" cxnId="{D5120F70-2FBD-42BE-8C35-23285FE19742}">
      <dgm:prSet/>
      <dgm:spPr/>
      <dgm:t>
        <a:bodyPr/>
        <a:lstStyle/>
        <a:p>
          <a:endParaRPr lang="zh-CN" altLang="en-US"/>
        </a:p>
      </dgm:t>
    </dgm:pt>
    <dgm:pt modelId="{E870473F-AF5D-4F7A-B71E-DDE2B01ADD62}" type="sibTrans" cxnId="{D5120F70-2FBD-42BE-8C35-23285FE19742}">
      <dgm:prSet/>
      <dgm:spPr/>
      <dgm:t>
        <a:bodyPr/>
        <a:lstStyle/>
        <a:p>
          <a:endParaRPr lang="zh-CN" altLang="en-US"/>
        </a:p>
      </dgm:t>
    </dgm:pt>
    <dgm:pt modelId="{87FE9D45-CCF1-40AD-8010-6F95E8113CFD}">
      <dgm:prSet phldrT="[文本]" custT="1"/>
      <dgm:spPr/>
      <dgm:t>
        <a:bodyPr/>
        <a:lstStyle/>
        <a:p>
          <a:r>
            <a:rPr lang="zh-CN" altLang="en-US" sz="1800" dirty="0"/>
            <a:t>国家拔尖人才培养基地</a:t>
          </a:r>
        </a:p>
      </dgm:t>
    </dgm:pt>
    <dgm:pt modelId="{419E0076-870F-4110-8A02-5B735780DC93}" type="parTrans" cxnId="{4FC56DCB-B9C3-42B9-B58D-DB39B0AFE52C}">
      <dgm:prSet/>
      <dgm:spPr/>
      <dgm:t>
        <a:bodyPr/>
        <a:lstStyle/>
        <a:p>
          <a:endParaRPr lang="zh-CN" altLang="en-US"/>
        </a:p>
      </dgm:t>
    </dgm:pt>
    <dgm:pt modelId="{F6573B54-C641-407F-9BAE-3F30FBE066CA}" type="sibTrans" cxnId="{4FC56DCB-B9C3-42B9-B58D-DB39B0AFE52C}">
      <dgm:prSet/>
      <dgm:spPr/>
      <dgm:t>
        <a:bodyPr/>
        <a:lstStyle/>
        <a:p>
          <a:endParaRPr lang="zh-CN" altLang="en-US"/>
        </a:p>
      </dgm:t>
    </dgm:pt>
    <dgm:pt modelId="{CE6F967E-BC04-4D49-9A6F-6A50A5964440}">
      <dgm:prSet phldrT="[文本]" custT="1"/>
      <dgm:spPr/>
      <dgm:t>
        <a:bodyPr/>
        <a:lstStyle/>
        <a:p>
          <a:r>
            <a:rPr lang="zh-CN" altLang="en-US" sz="2400" dirty="0"/>
            <a:t>国家级教学团队</a:t>
          </a:r>
        </a:p>
      </dgm:t>
    </dgm:pt>
    <dgm:pt modelId="{E33F58BB-C909-4B27-A1F4-EF76BB954ACD}" type="parTrans" cxnId="{51B6CCFF-0D19-44AB-9C0B-CF5CF8B4D21F}">
      <dgm:prSet/>
      <dgm:spPr/>
      <dgm:t>
        <a:bodyPr/>
        <a:lstStyle/>
        <a:p>
          <a:endParaRPr lang="zh-CN" altLang="en-US"/>
        </a:p>
      </dgm:t>
    </dgm:pt>
    <dgm:pt modelId="{D9DD74BB-C365-45C2-9A4E-263C087FAFAC}" type="sibTrans" cxnId="{51B6CCFF-0D19-44AB-9C0B-CF5CF8B4D21F}">
      <dgm:prSet/>
      <dgm:spPr/>
      <dgm:t>
        <a:bodyPr/>
        <a:lstStyle/>
        <a:p>
          <a:endParaRPr lang="zh-CN" altLang="en-US"/>
        </a:p>
      </dgm:t>
    </dgm:pt>
    <dgm:pt modelId="{9B57AE25-F864-4763-8D21-A9456A05054E}">
      <dgm:prSet phldrT="[文本]" custT="1"/>
      <dgm:spPr/>
      <dgm:t>
        <a:bodyPr/>
        <a:lstStyle/>
        <a:p>
          <a:r>
            <a:rPr lang="zh-CN" altLang="en-US" sz="1600" dirty="0"/>
            <a:t>国家级实验教学示范中心</a:t>
          </a:r>
        </a:p>
      </dgm:t>
    </dgm:pt>
    <dgm:pt modelId="{176D0AE8-FDCA-4B8F-91DF-A4031B17F018}" type="parTrans" cxnId="{9728915A-B1C7-44BB-8AED-935A4349777B}">
      <dgm:prSet/>
      <dgm:spPr/>
      <dgm:t>
        <a:bodyPr/>
        <a:lstStyle/>
        <a:p>
          <a:endParaRPr lang="zh-CN" altLang="en-US"/>
        </a:p>
      </dgm:t>
    </dgm:pt>
    <dgm:pt modelId="{E5A503D2-21D2-4161-880A-A294C312D359}" type="sibTrans" cxnId="{9728915A-B1C7-44BB-8AED-935A4349777B}">
      <dgm:prSet/>
      <dgm:spPr/>
      <dgm:t>
        <a:bodyPr/>
        <a:lstStyle/>
        <a:p>
          <a:endParaRPr lang="zh-CN" altLang="en-US"/>
        </a:p>
      </dgm:t>
    </dgm:pt>
    <dgm:pt modelId="{2ACD7A24-3959-4687-AE27-A346E7DDF3F0}">
      <dgm:prSet phldrT="[文本]" custT="1"/>
      <dgm:spPr/>
      <dgm:t>
        <a:bodyPr/>
        <a:lstStyle/>
        <a:p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国家</a:t>
          </a:r>
          <a:r>
            <a:rPr lang="en-US" altLang="zh-CN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/</a:t>
          </a:r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天津市教学名师</a:t>
          </a:r>
        </a:p>
      </dgm:t>
    </dgm:pt>
    <dgm:pt modelId="{F63F91FE-446A-429B-8657-9873E05B1928}" type="parTrans" cxnId="{57AA75CE-4A72-483F-8ABD-D8448B87CAC8}">
      <dgm:prSet/>
      <dgm:spPr/>
      <dgm:t>
        <a:bodyPr/>
        <a:lstStyle/>
        <a:p>
          <a:endParaRPr lang="zh-CN" altLang="en-US"/>
        </a:p>
      </dgm:t>
    </dgm:pt>
    <dgm:pt modelId="{55E4E2D6-05CA-4EF0-92A6-EF8367700420}" type="sibTrans" cxnId="{57AA75CE-4A72-483F-8ABD-D8448B87CAC8}">
      <dgm:prSet/>
      <dgm:spPr/>
      <dgm:t>
        <a:bodyPr/>
        <a:lstStyle/>
        <a:p>
          <a:endParaRPr lang="zh-CN" altLang="en-US"/>
        </a:p>
      </dgm:t>
    </dgm:pt>
    <dgm:pt modelId="{9FB44278-37FB-4E3D-BAE1-8F3D73AF0CDF}" type="pres">
      <dgm:prSet presAssocID="{C96DAD9F-8608-46F9-83EE-F2A35F0673C6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94F223-8271-4A48-A393-3923B4852933}" type="pres">
      <dgm:prSet presAssocID="{5B9E8A80-86CC-4854-BFCB-3F48732322C4}" presName="root1" presStyleCnt="0"/>
      <dgm:spPr/>
    </dgm:pt>
    <dgm:pt modelId="{EEE168DB-F5AD-4B1D-BC63-E9B38C022092}" type="pres">
      <dgm:prSet presAssocID="{5B9E8A80-86CC-4854-BFCB-3F48732322C4}" presName="LevelOneTextNode" presStyleLbl="node0" presStyleIdx="0" presStyleCnt="1" custScaleY="540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793A8F-C611-415C-93FD-21976205BEAC}" type="pres">
      <dgm:prSet presAssocID="{5B9E8A80-86CC-4854-BFCB-3F48732322C4}" presName="level2hierChild" presStyleCnt="0"/>
      <dgm:spPr/>
    </dgm:pt>
    <dgm:pt modelId="{A182EBEE-6002-4C3C-93F5-D52CB43DFE91}" type="pres">
      <dgm:prSet presAssocID="{419E0076-870F-4110-8A02-5B735780DC93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2BC134FD-CF16-4954-93EC-14825B2EE7F6}" type="pres">
      <dgm:prSet presAssocID="{419E0076-870F-4110-8A02-5B735780DC93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F9667CF0-558F-40B8-B1DC-ABD43D5D9CA4}" type="pres">
      <dgm:prSet presAssocID="{87FE9D45-CCF1-40AD-8010-6F95E8113CFD}" presName="root2" presStyleCnt="0"/>
      <dgm:spPr/>
    </dgm:pt>
    <dgm:pt modelId="{E25DBDE3-235B-4828-A6AF-76D88B22C5BE}" type="pres">
      <dgm:prSet presAssocID="{87FE9D45-CCF1-40AD-8010-6F95E8113CF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865932-1BB6-400F-A56F-2EC133C92C54}" type="pres">
      <dgm:prSet presAssocID="{87FE9D45-CCF1-40AD-8010-6F95E8113CFD}" presName="level3hierChild" presStyleCnt="0"/>
      <dgm:spPr/>
    </dgm:pt>
    <dgm:pt modelId="{5C71E84F-D528-4DBC-A26C-EEF18421B8E4}" type="pres">
      <dgm:prSet presAssocID="{E33F58BB-C909-4B27-A1F4-EF76BB954ACD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67A6125D-596A-4F26-AE48-E7E0DDF3DE2E}" type="pres">
      <dgm:prSet presAssocID="{E33F58BB-C909-4B27-A1F4-EF76BB954ACD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75EE2139-4E07-4328-94AE-40C4F66BCCCC}" type="pres">
      <dgm:prSet presAssocID="{CE6F967E-BC04-4D49-9A6F-6A50A5964440}" presName="root2" presStyleCnt="0"/>
      <dgm:spPr/>
    </dgm:pt>
    <dgm:pt modelId="{36D9022A-791E-4044-8FEB-FB35E173815C}" type="pres">
      <dgm:prSet presAssocID="{CE6F967E-BC04-4D49-9A6F-6A50A596444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643BE8-C7DE-467E-80F3-2107832AFFDD}" type="pres">
      <dgm:prSet presAssocID="{CE6F967E-BC04-4D49-9A6F-6A50A5964440}" presName="level3hierChild" presStyleCnt="0"/>
      <dgm:spPr/>
    </dgm:pt>
    <dgm:pt modelId="{76D1257D-2982-4277-A2A4-FC5F16A25C7E}" type="pres">
      <dgm:prSet presAssocID="{176D0AE8-FDCA-4B8F-91DF-A4031B17F018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5442B0EE-D873-4FDA-9CC0-CF19181EBCF9}" type="pres">
      <dgm:prSet presAssocID="{176D0AE8-FDCA-4B8F-91DF-A4031B17F018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1931B567-895E-42DC-8405-2DA9711B5E40}" type="pres">
      <dgm:prSet presAssocID="{9B57AE25-F864-4763-8D21-A9456A05054E}" presName="root2" presStyleCnt="0"/>
      <dgm:spPr/>
    </dgm:pt>
    <dgm:pt modelId="{3F053EB8-B6D3-420D-84C9-384C54233A70}" type="pres">
      <dgm:prSet presAssocID="{9B57AE25-F864-4763-8D21-A9456A05054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DC1707-0261-4A20-86F6-3E4D27942E82}" type="pres">
      <dgm:prSet presAssocID="{9B57AE25-F864-4763-8D21-A9456A05054E}" presName="level3hierChild" presStyleCnt="0"/>
      <dgm:spPr/>
    </dgm:pt>
    <dgm:pt modelId="{13B387E2-343F-4BF6-9E8B-0142A4A32F64}" type="pres">
      <dgm:prSet presAssocID="{F63F91FE-446A-429B-8657-9873E05B1928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3141A84D-579E-4614-9762-6CB712734BA4}" type="pres">
      <dgm:prSet presAssocID="{F63F91FE-446A-429B-8657-9873E05B1928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E18919CF-AD4A-46E5-9B1E-5BCEEFC14C73}" type="pres">
      <dgm:prSet presAssocID="{2ACD7A24-3959-4687-AE27-A346E7DDF3F0}" presName="root2" presStyleCnt="0"/>
      <dgm:spPr/>
    </dgm:pt>
    <dgm:pt modelId="{FC527DAF-6F9E-4930-8E0E-9344E0A85BAE}" type="pres">
      <dgm:prSet presAssocID="{2ACD7A24-3959-4687-AE27-A346E7DDF3F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B3F330-D65F-4198-B577-BDD8D6BD705B}" type="pres">
      <dgm:prSet presAssocID="{2ACD7A24-3959-4687-AE27-A346E7DDF3F0}" presName="level3hierChild" presStyleCnt="0"/>
      <dgm:spPr/>
    </dgm:pt>
  </dgm:ptLst>
  <dgm:cxnLst>
    <dgm:cxn modelId="{51B6CCFF-0D19-44AB-9C0B-CF5CF8B4D21F}" srcId="{5B9E8A80-86CC-4854-BFCB-3F48732322C4}" destId="{CE6F967E-BC04-4D49-9A6F-6A50A5964440}" srcOrd="1" destOrd="0" parTransId="{E33F58BB-C909-4B27-A1F4-EF76BB954ACD}" sibTransId="{D9DD74BB-C365-45C2-9A4E-263C087FAFAC}"/>
    <dgm:cxn modelId="{57AA75CE-4A72-483F-8ABD-D8448B87CAC8}" srcId="{5B9E8A80-86CC-4854-BFCB-3F48732322C4}" destId="{2ACD7A24-3959-4687-AE27-A346E7DDF3F0}" srcOrd="3" destOrd="0" parTransId="{F63F91FE-446A-429B-8657-9873E05B1928}" sibTransId="{55E4E2D6-05CA-4EF0-92A6-EF8367700420}"/>
    <dgm:cxn modelId="{EDC7514A-8C8E-4BAB-B18E-E3DDA21267FE}" type="presOf" srcId="{F63F91FE-446A-429B-8657-9873E05B1928}" destId="{3141A84D-579E-4614-9762-6CB712734BA4}" srcOrd="1" destOrd="0" presId="urn:microsoft.com/office/officeart/2008/layout/HorizontalMultiLevelHierarchy"/>
    <dgm:cxn modelId="{9728915A-B1C7-44BB-8AED-935A4349777B}" srcId="{5B9E8A80-86CC-4854-BFCB-3F48732322C4}" destId="{9B57AE25-F864-4763-8D21-A9456A05054E}" srcOrd="2" destOrd="0" parTransId="{176D0AE8-FDCA-4B8F-91DF-A4031B17F018}" sibTransId="{E5A503D2-21D2-4161-880A-A294C312D359}"/>
    <dgm:cxn modelId="{2F282CAB-5DE0-41C2-ACDE-8A3032648D0F}" type="presOf" srcId="{E33F58BB-C909-4B27-A1F4-EF76BB954ACD}" destId="{67A6125D-596A-4F26-AE48-E7E0DDF3DE2E}" srcOrd="1" destOrd="0" presId="urn:microsoft.com/office/officeart/2008/layout/HorizontalMultiLevelHierarchy"/>
    <dgm:cxn modelId="{47540F27-68E4-4FE5-B527-F191883E1801}" type="presOf" srcId="{419E0076-870F-4110-8A02-5B735780DC93}" destId="{2BC134FD-CF16-4954-93EC-14825B2EE7F6}" srcOrd="1" destOrd="0" presId="urn:microsoft.com/office/officeart/2008/layout/HorizontalMultiLevelHierarchy"/>
    <dgm:cxn modelId="{CC683050-7B58-412B-9F2D-470254F03A60}" type="presOf" srcId="{E33F58BB-C909-4B27-A1F4-EF76BB954ACD}" destId="{5C71E84F-D528-4DBC-A26C-EEF18421B8E4}" srcOrd="0" destOrd="0" presId="urn:microsoft.com/office/officeart/2008/layout/HorizontalMultiLevelHierarchy"/>
    <dgm:cxn modelId="{E53ADC6B-E438-4CE7-9A71-F2C16C61C3AC}" type="presOf" srcId="{419E0076-870F-4110-8A02-5B735780DC93}" destId="{A182EBEE-6002-4C3C-93F5-D52CB43DFE91}" srcOrd="0" destOrd="0" presId="urn:microsoft.com/office/officeart/2008/layout/HorizontalMultiLevelHierarchy"/>
    <dgm:cxn modelId="{41B6D02F-CB4D-41AF-84FF-45D680424A6B}" type="presOf" srcId="{87FE9D45-CCF1-40AD-8010-6F95E8113CFD}" destId="{E25DBDE3-235B-4828-A6AF-76D88B22C5BE}" srcOrd="0" destOrd="0" presId="urn:microsoft.com/office/officeart/2008/layout/HorizontalMultiLevelHierarchy"/>
    <dgm:cxn modelId="{D5120F70-2FBD-42BE-8C35-23285FE19742}" srcId="{C96DAD9F-8608-46F9-83EE-F2A35F0673C6}" destId="{5B9E8A80-86CC-4854-BFCB-3F48732322C4}" srcOrd="0" destOrd="0" parTransId="{3FF83E8C-CC54-4A44-AC3C-6FD4D6A15424}" sibTransId="{E870473F-AF5D-4F7A-B71E-DDE2B01ADD62}"/>
    <dgm:cxn modelId="{AF900CEB-C9E1-495D-B2A8-64243BDF0805}" type="presOf" srcId="{CE6F967E-BC04-4D49-9A6F-6A50A5964440}" destId="{36D9022A-791E-4044-8FEB-FB35E173815C}" srcOrd="0" destOrd="0" presId="urn:microsoft.com/office/officeart/2008/layout/HorizontalMultiLevelHierarchy"/>
    <dgm:cxn modelId="{A87C0BFD-98D2-4035-BA0F-DB534183F78E}" type="presOf" srcId="{2ACD7A24-3959-4687-AE27-A346E7DDF3F0}" destId="{FC527DAF-6F9E-4930-8E0E-9344E0A85BAE}" srcOrd="0" destOrd="0" presId="urn:microsoft.com/office/officeart/2008/layout/HorizontalMultiLevelHierarchy"/>
    <dgm:cxn modelId="{4FC56DCB-B9C3-42B9-B58D-DB39B0AFE52C}" srcId="{5B9E8A80-86CC-4854-BFCB-3F48732322C4}" destId="{87FE9D45-CCF1-40AD-8010-6F95E8113CFD}" srcOrd="0" destOrd="0" parTransId="{419E0076-870F-4110-8A02-5B735780DC93}" sibTransId="{F6573B54-C641-407F-9BAE-3F30FBE066CA}"/>
    <dgm:cxn modelId="{34BA9A57-B2F3-4508-8742-AFD39D3EC8CD}" type="presOf" srcId="{C96DAD9F-8608-46F9-83EE-F2A35F0673C6}" destId="{9FB44278-37FB-4E3D-BAE1-8F3D73AF0CDF}" srcOrd="0" destOrd="0" presId="urn:microsoft.com/office/officeart/2008/layout/HorizontalMultiLevelHierarchy"/>
    <dgm:cxn modelId="{32A2AF0C-0B06-412F-AB75-B24E924DAC88}" type="presOf" srcId="{176D0AE8-FDCA-4B8F-91DF-A4031B17F018}" destId="{76D1257D-2982-4277-A2A4-FC5F16A25C7E}" srcOrd="0" destOrd="0" presId="urn:microsoft.com/office/officeart/2008/layout/HorizontalMultiLevelHierarchy"/>
    <dgm:cxn modelId="{1EF35EE3-2EAA-45C1-9712-FD80CCA912BB}" type="presOf" srcId="{F63F91FE-446A-429B-8657-9873E05B1928}" destId="{13B387E2-343F-4BF6-9E8B-0142A4A32F64}" srcOrd="0" destOrd="0" presId="urn:microsoft.com/office/officeart/2008/layout/HorizontalMultiLevelHierarchy"/>
    <dgm:cxn modelId="{7125CCB1-3670-4571-9A2B-BCB3CBECB6C2}" type="presOf" srcId="{176D0AE8-FDCA-4B8F-91DF-A4031B17F018}" destId="{5442B0EE-D873-4FDA-9CC0-CF19181EBCF9}" srcOrd="1" destOrd="0" presId="urn:microsoft.com/office/officeart/2008/layout/HorizontalMultiLevelHierarchy"/>
    <dgm:cxn modelId="{0904B111-C332-49C6-AEE1-B3683D977260}" type="presOf" srcId="{9B57AE25-F864-4763-8D21-A9456A05054E}" destId="{3F053EB8-B6D3-420D-84C9-384C54233A70}" srcOrd="0" destOrd="0" presId="urn:microsoft.com/office/officeart/2008/layout/HorizontalMultiLevelHierarchy"/>
    <dgm:cxn modelId="{4F5A2980-E14C-4607-9843-1B45F544530A}" type="presOf" srcId="{5B9E8A80-86CC-4854-BFCB-3F48732322C4}" destId="{EEE168DB-F5AD-4B1D-BC63-E9B38C022092}" srcOrd="0" destOrd="0" presId="urn:microsoft.com/office/officeart/2008/layout/HorizontalMultiLevelHierarchy"/>
    <dgm:cxn modelId="{5075EFDB-E24C-4F9A-9363-C6173846F585}" type="presParOf" srcId="{9FB44278-37FB-4E3D-BAE1-8F3D73AF0CDF}" destId="{5A94F223-8271-4A48-A393-3923B4852933}" srcOrd="0" destOrd="0" presId="urn:microsoft.com/office/officeart/2008/layout/HorizontalMultiLevelHierarchy"/>
    <dgm:cxn modelId="{F0A7C26A-E1AB-4DA1-A163-B91CC261C86E}" type="presParOf" srcId="{5A94F223-8271-4A48-A393-3923B4852933}" destId="{EEE168DB-F5AD-4B1D-BC63-E9B38C022092}" srcOrd="0" destOrd="0" presId="urn:microsoft.com/office/officeart/2008/layout/HorizontalMultiLevelHierarchy"/>
    <dgm:cxn modelId="{687D2689-4938-4F23-BE4D-0B0D04CD3D29}" type="presParOf" srcId="{5A94F223-8271-4A48-A393-3923B4852933}" destId="{07793A8F-C611-415C-93FD-21976205BEAC}" srcOrd="1" destOrd="0" presId="urn:microsoft.com/office/officeart/2008/layout/HorizontalMultiLevelHierarchy"/>
    <dgm:cxn modelId="{E9B88E61-DC07-447B-A139-E7D3B3AFB80E}" type="presParOf" srcId="{07793A8F-C611-415C-93FD-21976205BEAC}" destId="{A182EBEE-6002-4C3C-93F5-D52CB43DFE91}" srcOrd="0" destOrd="0" presId="urn:microsoft.com/office/officeart/2008/layout/HorizontalMultiLevelHierarchy"/>
    <dgm:cxn modelId="{53C3202F-0EBF-4E2D-B876-4CAEF5D03317}" type="presParOf" srcId="{A182EBEE-6002-4C3C-93F5-D52CB43DFE91}" destId="{2BC134FD-CF16-4954-93EC-14825B2EE7F6}" srcOrd="0" destOrd="0" presId="urn:microsoft.com/office/officeart/2008/layout/HorizontalMultiLevelHierarchy"/>
    <dgm:cxn modelId="{6E2BB008-D836-41A9-BA1C-2986E47D40D5}" type="presParOf" srcId="{07793A8F-C611-415C-93FD-21976205BEAC}" destId="{F9667CF0-558F-40B8-B1DC-ABD43D5D9CA4}" srcOrd="1" destOrd="0" presId="urn:microsoft.com/office/officeart/2008/layout/HorizontalMultiLevelHierarchy"/>
    <dgm:cxn modelId="{889C6FD5-1106-4D7B-8AB9-7BDC9706B250}" type="presParOf" srcId="{F9667CF0-558F-40B8-B1DC-ABD43D5D9CA4}" destId="{E25DBDE3-235B-4828-A6AF-76D88B22C5BE}" srcOrd="0" destOrd="0" presId="urn:microsoft.com/office/officeart/2008/layout/HorizontalMultiLevelHierarchy"/>
    <dgm:cxn modelId="{F2A78C64-CA96-4874-8EED-D6B064799A6E}" type="presParOf" srcId="{F9667CF0-558F-40B8-B1DC-ABD43D5D9CA4}" destId="{96865932-1BB6-400F-A56F-2EC133C92C54}" srcOrd="1" destOrd="0" presId="urn:microsoft.com/office/officeart/2008/layout/HorizontalMultiLevelHierarchy"/>
    <dgm:cxn modelId="{F71C9C74-F753-445F-9CD1-6912336D6E9E}" type="presParOf" srcId="{07793A8F-C611-415C-93FD-21976205BEAC}" destId="{5C71E84F-D528-4DBC-A26C-EEF18421B8E4}" srcOrd="2" destOrd="0" presId="urn:microsoft.com/office/officeart/2008/layout/HorizontalMultiLevelHierarchy"/>
    <dgm:cxn modelId="{1BFDAD98-F03D-4786-8369-27DA74843929}" type="presParOf" srcId="{5C71E84F-D528-4DBC-A26C-EEF18421B8E4}" destId="{67A6125D-596A-4F26-AE48-E7E0DDF3DE2E}" srcOrd="0" destOrd="0" presId="urn:microsoft.com/office/officeart/2008/layout/HorizontalMultiLevelHierarchy"/>
    <dgm:cxn modelId="{CDEFF513-E4C4-4B46-BF01-C0F4670FC809}" type="presParOf" srcId="{07793A8F-C611-415C-93FD-21976205BEAC}" destId="{75EE2139-4E07-4328-94AE-40C4F66BCCCC}" srcOrd="3" destOrd="0" presId="urn:microsoft.com/office/officeart/2008/layout/HorizontalMultiLevelHierarchy"/>
    <dgm:cxn modelId="{108494E2-9787-474E-B55A-E94C58A1FC11}" type="presParOf" srcId="{75EE2139-4E07-4328-94AE-40C4F66BCCCC}" destId="{36D9022A-791E-4044-8FEB-FB35E173815C}" srcOrd="0" destOrd="0" presId="urn:microsoft.com/office/officeart/2008/layout/HorizontalMultiLevelHierarchy"/>
    <dgm:cxn modelId="{5B8B744D-C254-4586-9956-6A46237A6426}" type="presParOf" srcId="{75EE2139-4E07-4328-94AE-40C4F66BCCCC}" destId="{F1643BE8-C7DE-467E-80F3-2107832AFFDD}" srcOrd="1" destOrd="0" presId="urn:microsoft.com/office/officeart/2008/layout/HorizontalMultiLevelHierarchy"/>
    <dgm:cxn modelId="{2AA9CA8A-D3EA-43BA-845B-797BEFB21594}" type="presParOf" srcId="{07793A8F-C611-415C-93FD-21976205BEAC}" destId="{76D1257D-2982-4277-A2A4-FC5F16A25C7E}" srcOrd="4" destOrd="0" presId="urn:microsoft.com/office/officeart/2008/layout/HorizontalMultiLevelHierarchy"/>
    <dgm:cxn modelId="{76FA5EEF-0441-4FA4-98BE-B3482C162563}" type="presParOf" srcId="{76D1257D-2982-4277-A2A4-FC5F16A25C7E}" destId="{5442B0EE-D873-4FDA-9CC0-CF19181EBCF9}" srcOrd="0" destOrd="0" presId="urn:microsoft.com/office/officeart/2008/layout/HorizontalMultiLevelHierarchy"/>
    <dgm:cxn modelId="{D7280A3C-1A75-4BCB-A7F3-45774DB1D330}" type="presParOf" srcId="{07793A8F-C611-415C-93FD-21976205BEAC}" destId="{1931B567-895E-42DC-8405-2DA9711B5E40}" srcOrd="5" destOrd="0" presId="urn:microsoft.com/office/officeart/2008/layout/HorizontalMultiLevelHierarchy"/>
    <dgm:cxn modelId="{71A392A3-EB79-4CF4-AEA5-DC9DF57D9E2A}" type="presParOf" srcId="{1931B567-895E-42DC-8405-2DA9711B5E40}" destId="{3F053EB8-B6D3-420D-84C9-384C54233A70}" srcOrd="0" destOrd="0" presId="urn:microsoft.com/office/officeart/2008/layout/HorizontalMultiLevelHierarchy"/>
    <dgm:cxn modelId="{023A9196-EF04-417F-A38D-002B72755B7D}" type="presParOf" srcId="{1931B567-895E-42DC-8405-2DA9711B5E40}" destId="{5CDC1707-0261-4A20-86F6-3E4D27942E82}" srcOrd="1" destOrd="0" presId="urn:microsoft.com/office/officeart/2008/layout/HorizontalMultiLevelHierarchy"/>
    <dgm:cxn modelId="{A6F7C352-BA6C-46E5-965A-25CED227A2BE}" type="presParOf" srcId="{07793A8F-C611-415C-93FD-21976205BEAC}" destId="{13B387E2-343F-4BF6-9E8B-0142A4A32F64}" srcOrd="6" destOrd="0" presId="urn:microsoft.com/office/officeart/2008/layout/HorizontalMultiLevelHierarchy"/>
    <dgm:cxn modelId="{70795548-E39C-4C3A-AE9C-3E119CA39B7C}" type="presParOf" srcId="{13B387E2-343F-4BF6-9E8B-0142A4A32F64}" destId="{3141A84D-579E-4614-9762-6CB712734BA4}" srcOrd="0" destOrd="0" presId="urn:microsoft.com/office/officeart/2008/layout/HorizontalMultiLevelHierarchy"/>
    <dgm:cxn modelId="{A1F8A6FF-8703-4602-95A9-A9E189B9E46E}" type="presParOf" srcId="{07793A8F-C611-415C-93FD-21976205BEAC}" destId="{E18919CF-AD4A-46E5-9B1E-5BCEEFC14C73}" srcOrd="7" destOrd="0" presId="urn:microsoft.com/office/officeart/2008/layout/HorizontalMultiLevelHierarchy"/>
    <dgm:cxn modelId="{F08C6443-07AD-43EF-94C1-812AA3B55C12}" type="presParOf" srcId="{E18919CF-AD4A-46E5-9B1E-5BCEEFC14C73}" destId="{FC527DAF-6F9E-4930-8E0E-9344E0A85BAE}" srcOrd="0" destOrd="0" presId="urn:microsoft.com/office/officeart/2008/layout/HorizontalMultiLevelHierarchy"/>
    <dgm:cxn modelId="{D21C10C2-2B31-4DED-B74C-4680A5C9B487}" type="presParOf" srcId="{E18919CF-AD4A-46E5-9B1E-5BCEEFC14C73}" destId="{7BB3F330-D65F-4198-B577-BDD8D6BD70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DAD9F-8608-46F9-83EE-F2A35F0673C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B9E8A80-86CC-4854-BFCB-3F48732322C4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3FF83E8C-CC54-4A44-AC3C-6FD4D6A15424}" type="parTrans" cxnId="{D5120F70-2FBD-42BE-8C35-23285FE19742}">
      <dgm:prSet/>
      <dgm:spPr/>
      <dgm:t>
        <a:bodyPr/>
        <a:lstStyle/>
        <a:p>
          <a:endParaRPr lang="zh-CN" altLang="en-US"/>
        </a:p>
      </dgm:t>
    </dgm:pt>
    <dgm:pt modelId="{E870473F-AF5D-4F7A-B71E-DDE2B01ADD62}" type="sibTrans" cxnId="{D5120F70-2FBD-42BE-8C35-23285FE19742}">
      <dgm:prSet/>
      <dgm:spPr/>
      <dgm:t>
        <a:bodyPr/>
        <a:lstStyle/>
        <a:p>
          <a:endParaRPr lang="zh-CN" altLang="en-US"/>
        </a:p>
      </dgm:t>
    </dgm:pt>
    <dgm:pt modelId="{87FE9D45-CCF1-40AD-8010-6F95E8113CFD}">
      <dgm:prSet phldrT="[文本]"/>
      <dgm:spPr/>
      <dgm:t>
        <a:bodyPr/>
        <a:lstStyle/>
        <a:p>
          <a:r>
            <a:rPr lang="zh-CN" altLang="zh-CN" dirty="0"/>
            <a:t>化学和化工</a:t>
          </a:r>
          <a:r>
            <a:rPr lang="en-US" altLang="zh-CN" dirty="0"/>
            <a:t> </a:t>
          </a:r>
          <a:r>
            <a:rPr lang="zh-CN" altLang="zh-CN" dirty="0"/>
            <a:t>两个</a:t>
          </a:r>
          <a:endParaRPr lang="en-US" altLang="zh-CN" dirty="0"/>
        </a:p>
        <a:p>
          <a:r>
            <a:rPr lang="zh-CN" altLang="zh-CN" dirty="0"/>
            <a:t>双一流学科</a:t>
          </a:r>
          <a:endParaRPr lang="zh-CN" altLang="en-US" dirty="0"/>
        </a:p>
      </dgm:t>
    </dgm:pt>
    <dgm:pt modelId="{419E0076-870F-4110-8A02-5B735780DC93}" type="parTrans" cxnId="{4FC56DCB-B9C3-42B9-B58D-DB39B0AFE52C}">
      <dgm:prSet/>
      <dgm:spPr/>
      <dgm:t>
        <a:bodyPr/>
        <a:lstStyle/>
        <a:p>
          <a:endParaRPr lang="zh-CN" altLang="en-US"/>
        </a:p>
      </dgm:t>
    </dgm:pt>
    <dgm:pt modelId="{F6573B54-C641-407F-9BAE-3F30FBE066CA}" type="sibTrans" cxnId="{4FC56DCB-B9C3-42B9-B58D-DB39B0AFE52C}">
      <dgm:prSet/>
      <dgm:spPr/>
      <dgm:t>
        <a:bodyPr/>
        <a:lstStyle/>
        <a:p>
          <a:endParaRPr lang="zh-CN" altLang="en-US"/>
        </a:p>
      </dgm:t>
    </dgm:pt>
    <dgm:pt modelId="{CE6F967E-BC04-4D49-9A6F-6A50A5964440}">
      <dgm:prSet phldrT="[文本]" custT="1"/>
      <dgm:spPr/>
      <dgm:t>
        <a:bodyPr/>
        <a:lstStyle/>
        <a:p>
          <a:r>
            <a:rPr lang="zh-CN" altLang="en-US" sz="2100" dirty="0"/>
            <a:t>三个国家重点实验室</a:t>
          </a:r>
        </a:p>
      </dgm:t>
    </dgm:pt>
    <dgm:pt modelId="{E33F58BB-C909-4B27-A1F4-EF76BB954ACD}" type="parTrans" cxnId="{51B6CCFF-0D19-44AB-9C0B-CF5CF8B4D21F}">
      <dgm:prSet/>
      <dgm:spPr/>
      <dgm:t>
        <a:bodyPr/>
        <a:lstStyle/>
        <a:p>
          <a:endParaRPr lang="zh-CN" altLang="en-US"/>
        </a:p>
      </dgm:t>
    </dgm:pt>
    <dgm:pt modelId="{D9DD74BB-C365-45C2-9A4E-263C087FAFAC}" type="sibTrans" cxnId="{51B6CCFF-0D19-44AB-9C0B-CF5CF8B4D21F}">
      <dgm:prSet/>
      <dgm:spPr/>
      <dgm:t>
        <a:bodyPr/>
        <a:lstStyle/>
        <a:p>
          <a:endParaRPr lang="zh-CN" altLang="en-US"/>
        </a:p>
      </dgm:t>
    </dgm:pt>
    <dgm:pt modelId="{9B57AE25-F864-4763-8D21-A9456A05054E}">
      <dgm:prSet phldrT="[文本]"/>
      <dgm:spPr/>
      <dgm:t>
        <a:bodyPr/>
        <a:lstStyle/>
        <a:p>
          <a:r>
            <a:rPr lang="zh-CN" altLang="en-US" dirty="0"/>
            <a:t>三个国家工程中心</a:t>
          </a:r>
        </a:p>
      </dgm:t>
    </dgm:pt>
    <dgm:pt modelId="{176D0AE8-FDCA-4B8F-91DF-A4031B17F018}" type="parTrans" cxnId="{9728915A-B1C7-44BB-8AED-935A4349777B}">
      <dgm:prSet/>
      <dgm:spPr/>
      <dgm:t>
        <a:bodyPr/>
        <a:lstStyle/>
        <a:p>
          <a:endParaRPr lang="zh-CN" altLang="en-US"/>
        </a:p>
      </dgm:t>
    </dgm:pt>
    <dgm:pt modelId="{E5A503D2-21D2-4161-880A-A294C312D359}" type="sibTrans" cxnId="{9728915A-B1C7-44BB-8AED-935A4349777B}">
      <dgm:prSet/>
      <dgm:spPr/>
      <dgm:t>
        <a:bodyPr/>
        <a:lstStyle/>
        <a:p>
          <a:endParaRPr lang="zh-CN" altLang="en-US"/>
        </a:p>
      </dgm:t>
    </dgm:pt>
    <dgm:pt modelId="{2ACD7A24-3959-4687-AE27-A346E7DDF3F0}">
      <dgm:prSet phldrT="[文本]" custT="1"/>
      <dgm:spPr/>
      <dgm:t>
        <a:bodyPr/>
        <a:lstStyle/>
        <a:p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多层次科研训练</a:t>
          </a:r>
        </a:p>
      </dgm:t>
    </dgm:pt>
    <dgm:pt modelId="{F63F91FE-446A-429B-8657-9873E05B1928}" type="parTrans" cxnId="{57AA75CE-4A72-483F-8ABD-D8448B87CAC8}">
      <dgm:prSet/>
      <dgm:spPr/>
      <dgm:t>
        <a:bodyPr/>
        <a:lstStyle/>
        <a:p>
          <a:endParaRPr lang="zh-CN" altLang="en-US"/>
        </a:p>
      </dgm:t>
    </dgm:pt>
    <dgm:pt modelId="{55E4E2D6-05CA-4EF0-92A6-EF8367700420}" type="sibTrans" cxnId="{57AA75CE-4A72-483F-8ABD-D8448B87CAC8}">
      <dgm:prSet/>
      <dgm:spPr/>
      <dgm:t>
        <a:bodyPr/>
        <a:lstStyle/>
        <a:p>
          <a:endParaRPr lang="zh-CN" altLang="en-US"/>
        </a:p>
      </dgm:t>
    </dgm:pt>
    <dgm:pt modelId="{9FB44278-37FB-4E3D-BAE1-8F3D73AF0CDF}" type="pres">
      <dgm:prSet presAssocID="{C96DAD9F-8608-46F9-83EE-F2A35F0673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94F223-8271-4A48-A393-3923B4852933}" type="pres">
      <dgm:prSet presAssocID="{5B9E8A80-86CC-4854-BFCB-3F48732322C4}" presName="root1" presStyleCnt="0"/>
      <dgm:spPr/>
    </dgm:pt>
    <dgm:pt modelId="{EEE168DB-F5AD-4B1D-BC63-E9B38C022092}" type="pres">
      <dgm:prSet presAssocID="{5B9E8A80-86CC-4854-BFCB-3F48732322C4}" presName="LevelOneTextNode" presStyleLbl="node0" presStyleIdx="0" presStyleCnt="1" custScaleY="540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793A8F-C611-415C-93FD-21976205BEAC}" type="pres">
      <dgm:prSet presAssocID="{5B9E8A80-86CC-4854-BFCB-3F48732322C4}" presName="level2hierChild" presStyleCnt="0"/>
      <dgm:spPr/>
    </dgm:pt>
    <dgm:pt modelId="{A182EBEE-6002-4C3C-93F5-D52CB43DFE91}" type="pres">
      <dgm:prSet presAssocID="{419E0076-870F-4110-8A02-5B735780DC93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2BC134FD-CF16-4954-93EC-14825B2EE7F6}" type="pres">
      <dgm:prSet presAssocID="{419E0076-870F-4110-8A02-5B735780DC93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F9667CF0-558F-40B8-B1DC-ABD43D5D9CA4}" type="pres">
      <dgm:prSet presAssocID="{87FE9D45-CCF1-40AD-8010-6F95E8113CFD}" presName="root2" presStyleCnt="0"/>
      <dgm:spPr/>
    </dgm:pt>
    <dgm:pt modelId="{E25DBDE3-235B-4828-A6AF-76D88B22C5BE}" type="pres">
      <dgm:prSet presAssocID="{87FE9D45-CCF1-40AD-8010-6F95E8113CF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865932-1BB6-400F-A56F-2EC133C92C54}" type="pres">
      <dgm:prSet presAssocID="{87FE9D45-CCF1-40AD-8010-6F95E8113CFD}" presName="level3hierChild" presStyleCnt="0"/>
      <dgm:spPr/>
    </dgm:pt>
    <dgm:pt modelId="{5C71E84F-D528-4DBC-A26C-EEF18421B8E4}" type="pres">
      <dgm:prSet presAssocID="{E33F58BB-C909-4B27-A1F4-EF76BB954ACD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67A6125D-596A-4F26-AE48-E7E0DDF3DE2E}" type="pres">
      <dgm:prSet presAssocID="{E33F58BB-C909-4B27-A1F4-EF76BB954ACD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75EE2139-4E07-4328-94AE-40C4F66BCCCC}" type="pres">
      <dgm:prSet presAssocID="{CE6F967E-BC04-4D49-9A6F-6A50A5964440}" presName="root2" presStyleCnt="0"/>
      <dgm:spPr/>
    </dgm:pt>
    <dgm:pt modelId="{36D9022A-791E-4044-8FEB-FB35E173815C}" type="pres">
      <dgm:prSet presAssocID="{CE6F967E-BC04-4D49-9A6F-6A50A596444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643BE8-C7DE-467E-80F3-2107832AFFDD}" type="pres">
      <dgm:prSet presAssocID="{CE6F967E-BC04-4D49-9A6F-6A50A5964440}" presName="level3hierChild" presStyleCnt="0"/>
      <dgm:spPr/>
    </dgm:pt>
    <dgm:pt modelId="{76D1257D-2982-4277-A2A4-FC5F16A25C7E}" type="pres">
      <dgm:prSet presAssocID="{176D0AE8-FDCA-4B8F-91DF-A4031B17F018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5442B0EE-D873-4FDA-9CC0-CF19181EBCF9}" type="pres">
      <dgm:prSet presAssocID="{176D0AE8-FDCA-4B8F-91DF-A4031B17F018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1931B567-895E-42DC-8405-2DA9711B5E40}" type="pres">
      <dgm:prSet presAssocID="{9B57AE25-F864-4763-8D21-A9456A05054E}" presName="root2" presStyleCnt="0"/>
      <dgm:spPr/>
    </dgm:pt>
    <dgm:pt modelId="{3F053EB8-B6D3-420D-84C9-384C54233A70}" type="pres">
      <dgm:prSet presAssocID="{9B57AE25-F864-4763-8D21-A9456A05054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DC1707-0261-4A20-86F6-3E4D27942E82}" type="pres">
      <dgm:prSet presAssocID="{9B57AE25-F864-4763-8D21-A9456A05054E}" presName="level3hierChild" presStyleCnt="0"/>
      <dgm:spPr/>
    </dgm:pt>
    <dgm:pt modelId="{13B387E2-343F-4BF6-9E8B-0142A4A32F64}" type="pres">
      <dgm:prSet presAssocID="{F63F91FE-446A-429B-8657-9873E05B1928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3141A84D-579E-4614-9762-6CB712734BA4}" type="pres">
      <dgm:prSet presAssocID="{F63F91FE-446A-429B-8657-9873E05B1928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E18919CF-AD4A-46E5-9B1E-5BCEEFC14C73}" type="pres">
      <dgm:prSet presAssocID="{2ACD7A24-3959-4687-AE27-A346E7DDF3F0}" presName="root2" presStyleCnt="0"/>
      <dgm:spPr/>
    </dgm:pt>
    <dgm:pt modelId="{FC527DAF-6F9E-4930-8E0E-9344E0A85BAE}" type="pres">
      <dgm:prSet presAssocID="{2ACD7A24-3959-4687-AE27-A346E7DDF3F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B3F330-D65F-4198-B577-BDD8D6BD705B}" type="pres">
      <dgm:prSet presAssocID="{2ACD7A24-3959-4687-AE27-A346E7DDF3F0}" presName="level3hierChild" presStyleCnt="0"/>
      <dgm:spPr/>
    </dgm:pt>
  </dgm:ptLst>
  <dgm:cxnLst>
    <dgm:cxn modelId="{51B6CCFF-0D19-44AB-9C0B-CF5CF8B4D21F}" srcId="{5B9E8A80-86CC-4854-BFCB-3F48732322C4}" destId="{CE6F967E-BC04-4D49-9A6F-6A50A5964440}" srcOrd="1" destOrd="0" parTransId="{E33F58BB-C909-4B27-A1F4-EF76BB954ACD}" sibTransId="{D9DD74BB-C365-45C2-9A4E-263C087FAFAC}"/>
    <dgm:cxn modelId="{57AA75CE-4A72-483F-8ABD-D8448B87CAC8}" srcId="{5B9E8A80-86CC-4854-BFCB-3F48732322C4}" destId="{2ACD7A24-3959-4687-AE27-A346E7DDF3F0}" srcOrd="3" destOrd="0" parTransId="{F63F91FE-446A-429B-8657-9873E05B1928}" sibTransId="{55E4E2D6-05CA-4EF0-92A6-EF8367700420}"/>
    <dgm:cxn modelId="{EDC7514A-8C8E-4BAB-B18E-E3DDA21267FE}" type="presOf" srcId="{F63F91FE-446A-429B-8657-9873E05B1928}" destId="{3141A84D-579E-4614-9762-6CB712734BA4}" srcOrd="1" destOrd="0" presId="urn:microsoft.com/office/officeart/2008/layout/HorizontalMultiLevelHierarchy"/>
    <dgm:cxn modelId="{9728915A-B1C7-44BB-8AED-935A4349777B}" srcId="{5B9E8A80-86CC-4854-BFCB-3F48732322C4}" destId="{9B57AE25-F864-4763-8D21-A9456A05054E}" srcOrd="2" destOrd="0" parTransId="{176D0AE8-FDCA-4B8F-91DF-A4031B17F018}" sibTransId="{E5A503D2-21D2-4161-880A-A294C312D359}"/>
    <dgm:cxn modelId="{2F282CAB-5DE0-41C2-ACDE-8A3032648D0F}" type="presOf" srcId="{E33F58BB-C909-4B27-A1F4-EF76BB954ACD}" destId="{67A6125D-596A-4F26-AE48-E7E0DDF3DE2E}" srcOrd="1" destOrd="0" presId="urn:microsoft.com/office/officeart/2008/layout/HorizontalMultiLevelHierarchy"/>
    <dgm:cxn modelId="{47540F27-68E4-4FE5-B527-F191883E1801}" type="presOf" srcId="{419E0076-870F-4110-8A02-5B735780DC93}" destId="{2BC134FD-CF16-4954-93EC-14825B2EE7F6}" srcOrd="1" destOrd="0" presId="urn:microsoft.com/office/officeart/2008/layout/HorizontalMultiLevelHierarchy"/>
    <dgm:cxn modelId="{CC683050-7B58-412B-9F2D-470254F03A60}" type="presOf" srcId="{E33F58BB-C909-4B27-A1F4-EF76BB954ACD}" destId="{5C71E84F-D528-4DBC-A26C-EEF18421B8E4}" srcOrd="0" destOrd="0" presId="urn:microsoft.com/office/officeart/2008/layout/HorizontalMultiLevelHierarchy"/>
    <dgm:cxn modelId="{E53ADC6B-E438-4CE7-9A71-F2C16C61C3AC}" type="presOf" srcId="{419E0076-870F-4110-8A02-5B735780DC93}" destId="{A182EBEE-6002-4C3C-93F5-D52CB43DFE91}" srcOrd="0" destOrd="0" presId="urn:microsoft.com/office/officeart/2008/layout/HorizontalMultiLevelHierarchy"/>
    <dgm:cxn modelId="{41B6D02F-CB4D-41AF-84FF-45D680424A6B}" type="presOf" srcId="{87FE9D45-CCF1-40AD-8010-6F95E8113CFD}" destId="{E25DBDE3-235B-4828-A6AF-76D88B22C5BE}" srcOrd="0" destOrd="0" presId="urn:microsoft.com/office/officeart/2008/layout/HorizontalMultiLevelHierarchy"/>
    <dgm:cxn modelId="{D5120F70-2FBD-42BE-8C35-23285FE19742}" srcId="{C96DAD9F-8608-46F9-83EE-F2A35F0673C6}" destId="{5B9E8A80-86CC-4854-BFCB-3F48732322C4}" srcOrd="0" destOrd="0" parTransId="{3FF83E8C-CC54-4A44-AC3C-6FD4D6A15424}" sibTransId="{E870473F-AF5D-4F7A-B71E-DDE2B01ADD62}"/>
    <dgm:cxn modelId="{AF900CEB-C9E1-495D-B2A8-64243BDF0805}" type="presOf" srcId="{CE6F967E-BC04-4D49-9A6F-6A50A5964440}" destId="{36D9022A-791E-4044-8FEB-FB35E173815C}" srcOrd="0" destOrd="0" presId="urn:microsoft.com/office/officeart/2008/layout/HorizontalMultiLevelHierarchy"/>
    <dgm:cxn modelId="{A87C0BFD-98D2-4035-BA0F-DB534183F78E}" type="presOf" srcId="{2ACD7A24-3959-4687-AE27-A346E7DDF3F0}" destId="{FC527DAF-6F9E-4930-8E0E-9344E0A85BAE}" srcOrd="0" destOrd="0" presId="urn:microsoft.com/office/officeart/2008/layout/HorizontalMultiLevelHierarchy"/>
    <dgm:cxn modelId="{4FC56DCB-B9C3-42B9-B58D-DB39B0AFE52C}" srcId="{5B9E8A80-86CC-4854-BFCB-3F48732322C4}" destId="{87FE9D45-CCF1-40AD-8010-6F95E8113CFD}" srcOrd="0" destOrd="0" parTransId="{419E0076-870F-4110-8A02-5B735780DC93}" sibTransId="{F6573B54-C641-407F-9BAE-3F30FBE066CA}"/>
    <dgm:cxn modelId="{34BA9A57-B2F3-4508-8742-AFD39D3EC8CD}" type="presOf" srcId="{C96DAD9F-8608-46F9-83EE-F2A35F0673C6}" destId="{9FB44278-37FB-4E3D-BAE1-8F3D73AF0CDF}" srcOrd="0" destOrd="0" presId="urn:microsoft.com/office/officeart/2008/layout/HorizontalMultiLevelHierarchy"/>
    <dgm:cxn modelId="{32A2AF0C-0B06-412F-AB75-B24E924DAC88}" type="presOf" srcId="{176D0AE8-FDCA-4B8F-91DF-A4031B17F018}" destId="{76D1257D-2982-4277-A2A4-FC5F16A25C7E}" srcOrd="0" destOrd="0" presId="urn:microsoft.com/office/officeart/2008/layout/HorizontalMultiLevelHierarchy"/>
    <dgm:cxn modelId="{1EF35EE3-2EAA-45C1-9712-FD80CCA912BB}" type="presOf" srcId="{F63F91FE-446A-429B-8657-9873E05B1928}" destId="{13B387E2-343F-4BF6-9E8B-0142A4A32F64}" srcOrd="0" destOrd="0" presId="urn:microsoft.com/office/officeart/2008/layout/HorizontalMultiLevelHierarchy"/>
    <dgm:cxn modelId="{7125CCB1-3670-4571-9A2B-BCB3CBECB6C2}" type="presOf" srcId="{176D0AE8-FDCA-4B8F-91DF-A4031B17F018}" destId="{5442B0EE-D873-4FDA-9CC0-CF19181EBCF9}" srcOrd="1" destOrd="0" presId="urn:microsoft.com/office/officeart/2008/layout/HorizontalMultiLevelHierarchy"/>
    <dgm:cxn modelId="{0904B111-C332-49C6-AEE1-B3683D977260}" type="presOf" srcId="{9B57AE25-F864-4763-8D21-A9456A05054E}" destId="{3F053EB8-B6D3-420D-84C9-384C54233A70}" srcOrd="0" destOrd="0" presId="urn:microsoft.com/office/officeart/2008/layout/HorizontalMultiLevelHierarchy"/>
    <dgm:cxn modelId="{4F5A2980-E14C-4607-9843-1B45F544530A}" type="presOf" srcId="{5B9E8A80-86CC-4854-BFCB-3F48732322C4}" destId="{EEE168DB-F5AD-4B1D-BC63-E9B38C022092}" srcOrd="0" destOrd="0" presId="urn:microsoft.com/office/officeart/2008/layout/HorizontalMultiLevelHierarchy"/>
    <dgm:cxn modelId="{5075EFDB-E24C-4F9A-9363-C6173846F585}" type="presParOf" srcId="{9FB44278-37FB-4E3D-BAE1-8F3D73AF0CDF}" destId="{5A94F223-8271-4A48-A393-3923B4852933}" srcOrd="0" destOrd="0" presId="urn:microsoft.com/office/officeart/2008/layout/HorizontalMultiLevelHierarchy"/>
    <dgm:cxn modelId="{F0A7C26A-E1AB-4DA1-A163-B91CC261C86E}" type="presParOf" srcId="{5A94F223-8271-4A48-A393-3923B4852933}" destId="{EEE168DB-F5AD-4B1D-BC63-E9B38C022092}" srcOrd="0" destOrd="0" presId="urn:microsoft.com/office/officeart/2008/layout/HorizontalMultiLevelHierarchy"/>
    <dgm:cxn modelId="{687D2689-4938-4F23-BE4D-0B0D04CD3D29}" type="presParOf" srcId="{5A94F223-8271-4A48-A393-3923B4852933}" destId="{07793A8F-C611-415C-93FD-21976205BEAC}" srcOrd="1" destOrd="0" presId="urn:microsoft.com/office/officeart/2008/layout/HorizontalMultiLevelHierarchy"/>
    <dgm:cxn modelId="{E9B88E61-DC07-447B-A139-E7D3B3AFB80E}" type="presParOf" srcId="{07793A8F-C611-415C-93FD-21976205BEAC}" destId="{A182EBEE-6002-4C3C-93F5-D52CB43DFE91}" srcOrd="0" destOrd="0" presId="urn:microsoft.com/office/officeart/2008/layout/HorizontalMultiLevelHierarchy"/>
    <dgm:cxn modelId="{53C3202F-0EBF-4E2D-B876-4CAEF5D03317}" type="presParOf" srcId="{A182EBEE-6002-4C3C-93F5-D52CB43DFE91}" destId="{2BC134FD-CF16-4954-93EC-14825B2EE7F6}" srcOrd="0" destOrd="0" presId="urn:microsoft.com/office/officeart/2008/layout/HorizontalMultiLevelHierarchy"/>
    <dgm:cxn modelId="{6E2BB008-D836-41A9-BA1C-2986E47D40D5}" type="presParOf" srcId="{07793A8F-C611-415C-93FD-21976205BEAC}" destId="{F9667CF0-558F-40B8-B1DC-ABD43D5D9CA4}" srcOrd="1" destOrd="0" presId="urn:microsoft.com/office/officeart/2008/layout/HorizontalMultiLevelHierarchy"/>
    <dgm:cxn modelId="{889C6FD5-1106-4D7B-8AB9-7BDC9706B250}" type="presParOf" srcId="{F9667CF0-558F-40B8-B1DC-ABD43D5D9CA4}" destId="{E25DBDE3-235B-4828-A6AF-76D88B22C5BE}" srcOrd="0" destOrd="0" presId="urn:microsoft.com/office/officeart/2008/layout/HorizontalMultiLevelHierarchy"/>
    <dgm:cxn modelId="{F2A78C64-CA96-4874-8EED-D6B064799A6E}" type="presParOf" srcId="{F9667CF0-558F-40B8-B1DC-ABD43D5D9CA4}" destId="{96865932-1BB6-400F-A56F-2EC133C92C54}" srcOrd="1" destOrd="0" presId="urn:microsoft.com/office/officeart/2008/layout/HorizontalMultiLevelHierarchy"/>
    <dgm:cxn modelId="{F71C9C74-F753-445F-9CD1-6912336D6E9E}" type="presParOf" srcId="{07793A8F-C611-415C-93FD-21976205BEAC}" destId="{5C71E84F-D528-4DBC-A26C-EEF18421B8E4}" srcOrd="2" destOrd="0" presId="urn:microsoft.com/office/officeart/2008/layout/HorizontalMultiLevelHierarchy"/>
    <dgm:cxn modelId="{1BFDAD98-F03D-4786-8369-27DA74843929}" type="presParOf" srcId="{5C71E84F-D528-4DBC-A26C-EEF18421B8E4}" destId="{67A6125D-596A-4F26-AE48-E7E0DDF3DE2E}" srcOrd="0" destOrd="0" presId="urn:microsoft.com/office/officeart/2008/layout/HorizontalMultiLevelHierarchy"/>
    <dgm:cxn modelId="{CDEFF513-E4C4-4B46-BF01-C0F4670FC809}" type="presParOf" srcId="{07793A8F-C611-415C-93FD-21976205BEAC}" destId="{75EE2139-4E07-4328-94AE-40C4F66BCCCC}" srcOrd="3" destOrd="0" presId="urn:microsoft.com/office/officeart/2008/layout/HorizontalMultiLevelHierarchy"/>
    <dgm:cxn modelId="{108494E2-9787-474E-B55A-E94C58A1FC11}" type="presParOf" srcId="{75EE2139-4E07-4328-94AE-40C4F66BCCCC}" destId="{36D9022A-791E-4044-8FEB-FB35E173815C}" srcOrd="0" destOrd="0" presId="urn:microsoft.com/office/officeart/2008/layout/HorizontalMultiLevelHierarchy"/>
    <dgm:cxn modelId="{5B8B744D-C254-4586-9956-6A46237A6426}" type="presParOf" srcId="{75EE2139-4E07-4328-94AE-40C4F66BCCCC}" destId="{F1643BE8-C7DE-467E-80F3-2107832AFFDD}" srcOrd="1" destOrd="0" presId="urn:microsoft.com/office/officeart/2008/layout/HorizontalMultiLevelHierarchy"/>
    <dgm:cxn modelId="{2AA9CA8A-D3EA-43BA-845B-797BEFB21594}" type="presParOf" srcId="{07793A8F-C611-415C-93FD-21976205BEAC}" destId="{76D1257D-2982-4277-A2A4-FC5F16A25C7E}" srcOrd="4" destOrd="0" presId="urn:microsoft.com/office/officeart/2008/layout/HorizontalMultiLevelHierarchy"/>
    <dgm:cxn modelId="{76FA5EEF-0441-4FA4-98BE-B3482C162563}" type="presParOf" srcId="{76D1257D-2982-4277-A2A4-FC5F16A25C7E}" destId="{5442B0EE-D873-4FDA-9CC0-CF19181EBCF9}" srcOrd="0" destOrd="0" presId="urn:microsoft.com/office/officeart/2008/layout/HorizontalMultiLevelHierarchy"/>
    <dgm:cxn modelId="{D7280A3C-1A75-4BCB-A7F3-45774DB1D330}" type="presParOf" srcId="{07793A8F-C611-415C-93FD-21976205BEAC}" destId="{1931B567-895E-42DC-8405-2DA9711B5E40}" srcOrd="5" destOrd="0" presId="urn:microsoft.com/office/officeart/2008/layout/HorizontalMultiLevelHierarchy"/>
    <dgm:cxn modelId="{71A392A3-EB79-4CF4-AEA5-DC9DF57D9E2A}" type="presParOf" srcId="{1931B567-895E-42DC-8405-2DA9711B5E40}" destId="{3F053EB8-B6D3-420D-84C9-384C54233A70}" srcOrd="0" destOrd="0" presId="urn:microsoft.com/office/officeart/2008/layout/HorizontalMultiLevelHierarchy"/>
    <dgm:cxn modelId="{023A9196-EF04-417F-A38D-002B72755B7D}" type="presParOf" srcId="{1931B567-895E-42DC-8405-2DA9711B5E40}" destId="{5CDC1707-0261-4A20-86F6-3E4D27942E82}" srcOrd="1" destOrd="0" presId="urn:microsoft.com/office/officeart/2008/layout/HorizontalMultiLevelHierarchy"/>
    <dgm:cxn modelId="{A6F7C352-BA6C-46E5-965A-25CED227A2BE}" type="presParOf" srcId="{07793A8F-C611-415C-93FD-21976205BEAC}" destId="{13B387E2-343F-4BF6-9E8B-0142A4A32F64}" srcOrd="6" destOrd="0" presId="urn:microsoft.com/office/officeart/2008/layout/HorizontalMultiLevelHierarchy"/>
    <dgm:cxn modelId="{70795548-E39C-4C3A-AE9C-3E119CA39B7C}" type="presParOf" srcId="{13B387E2-343F-4BF6-9E8B-0142A4A32F64}" destId="{3141A84D-579E-4614-9762-6CB712734BA4}" srcOrd="0" destOrd="0" presId="urn:microsoft.com/office/officeart/2008/layout/HorizontalMultiLevelHierarchy"/>
    <dgm:cxn modelId="{A1F8A6FF-8703-4602-95A9-A9E189B9E46E}" type="presParOf" srcId="{07793A8F-C611-415C-93FD-21976205BEAC}" destId="{E18919CF-AD4A-46E5-9B1E-5BCEEFC14C73}" srcOrd="7" destOrd="0" presId="urn:microsoft.com/office/officeart/2008/layout/HorizontalMultiLevelHierarchy"/>
    <dgm:cxn modelId="{F08C6443-07AD-43EF-94C1-812AA3B55C12}" type="presParOf" srcId="{E18919CF-AD4A-46E5-9B1E-5BCEEFC14C73}" destId="{FC527DAF-6F9E-4930-8E0E-9344E0A85BAE}" srcOrd="0" destOrd="0" presId="urn:microsoft.com/office/officeart/2008/layout/HorizontalMultiLevelHierarchy"/>
    <dgm:cxn modelId="{D21C10C2-2B31-4DED-B74C-4680A5C9B487}" type="presParOf" srcId="{E18919CF-AD4A-46E5-9B1E-5BCEEFC14C73}" destId="{7BB3F330-D65F-4198-B577-BDD8D6BD70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20980C-7FFF-4B06-B668-B068275B3FF0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53C5823A-101B-4F9E-B76A-4FB461DC7FDB}">
      <dgm:prSet phldrT="[文本]"/>
      <dgm:spPr/>
      <dgm:t>
        <a:bodyPr/>
        <a:lstStyle/>
        <a:p>
          <a:r>
            <a:rPr lang="zh-CN" altLang="en-US" dirty="0"/>
            <a:t>基础扎实</a:t>
          </a:r>
        </a:p>
      </dgm:t>
    </dgm:pt>
    <dgm:pt modelId="{F51734DE-1F0B-497F-9FDA-D0B91D8EFBAE}" type="parTrans" cxnId="{7F64A93F-1DDC-461F-B72E-DB294670AF8B}">
      <dgm:prSet/>
      <dgm:spPr/>
      <dgm:t>
        <a:bodyPr/>
        <a:lstStyle/>
        <a:p>
          <a:endParaRPr lang="zh-CN" altLang="en-US"/>
        </a:p>
      </dgm:t>
    </dgm:pt>
    <dgm:pt modelId="{B5CB1752-B26F-426B-9CF2-67FD5451A6AF}" type="sibTrans" cxnId="{7F64A93F-1DDC-461F-B72E-DB294670AF8B}">
      <dgm:prSet/>
      <dgm:spPr/>
      <dgm:t>
        <a:bodyPr/>
        <a:lstStyle/>
        <a:p>
          <a:endParaRPr lang="zh-CN" altLang="en-US"/>
        </a:p>
      </dgm:t>
    </dgm:pt>
    <dgm:pt modelId="{49B1500E-E0FC-4FD0-8931-CB1681F88022}">
      <dgm:prSet phldrT="[文本]"/>
      <dgm:spPr/>
      <dgm:t>
        <a:bodyPr/>
        <a:lstStyle/>
        <a:p>
          <a:r>
            <a:rPr lang="zh-CN" altLang="en-US" dirty="0"/>
            <a:t>交叉学科</a:t>
          </a:r>
        </a:p>
      </dgm:t>
    </dgm:pt>
    <dgm:pt modelId="{5805C75E-469D-47B4-B7A9-09924CA98CF0}" type="parTrans" cxnId="{8CEA9F38-4BBD-4940-A040-68CF86E46A61}">
      <dgm:prSet/>
      <dgm:spPr/>
      <dgm:t>
        <a:bodyPr/>
        <a:lstStyle/>
        <a:p>
          <a:endParaRPr lang="zh-CN" altLang="en-US"/>
        </a:p>
      </dgm:t>
    </dgm:pt>
    <dgm:pt modelId="{286D7E88-EA16-4B67-AD80-8728DCF69D5D}" type="sibTrans" cxnId="{8CEA9F38-4BBD-4940-A040-68CF86E46A61}">
      <dgm:prSet/>
      <dgm:spPr/>
      <dgm:t>
        <a:bodyPr/>
        <a:lstStyle/>
        <a:p>
          <a:endParaRPr lang="zh-CN" altLang="en-US"/>
        </a:p>
      </dgm:t>
    </dgm:pt>
    <dgm:pt modelId="{E13C4DD4-29B7-45DE-9886-CE7012D95BC0}">
      <dgm:prSet phldrT="[文本]"/>
      <dgm:spPr/>
      <dgm:t>
        <a:bodyPr/>
        <a:lstStyle/>
        <a:p>
          <a:r>
            <a:rPr lang="zh-CN" altLang="en-US" dirty="0"/>
            <a:t>适应需求</a:t>
          </a:r>
        </a:p>
      </dgm:t>
    </dgm:pt>
    <dgm:pt modelId="{15CD8B4C-E398-4210-994E-A590992A1AFB}" type="parTrans" cxnId="{A511BEA0-54EF-4207-AAAA-E1F06E9CF976}">
      <dgm:prSet/>
      <dgm:spPr/>
      <dgm:t>
        <a:bodyPr/>
        <a:lstStyle/>
        <a:p>
          <a:endParaRPr lang="zh-CN" altLang="en-US"/>
        </a:p>
      </dgm:t>
    </dgm:pt>
    <dgm:pt modelId="{ED5EECAD-E20B-4A64-92DA-F6D56D3EEC73}" type="sibTrans" cxnId="{A511BEA0-54EF-4207-AAAA-E1F06E9CF976}">
      <dgm:prSet/>
      <dgm:spPr/>
      <dgm:t>
        <a:bodyPr/>
        <a:lstStyle/>
        <a:p>
          <a:endParaRPr lang="zh-CN" altLang="en-US"/>
        </a:p>
      </dgm:t>
    </dgm:pt>
    <dgm:pt modelId="{3E71041C-57B0-4F3B-A13D-71BCCB47B66C}">
      <dgm:prSet phldrT="[文本]"/>
      <dgm:spPr/>
      <dgm:t>
        <a:bodyPr/>
        <a:lstStyle/>
        <a:p>
          <a:r>
            <a:rPr lang="zh-CN" altLang="en-US" dirty="0"/>
            <a:t>脚踏实地</a:t>
          </a:r>
        </a:p>
      </dgm:t>
    </dgm:pt>
    <dgm:pt modelId="{C9E645F8-476F-4242-AFCF-127230E77B47}" type="parTrans" cxnId="{5A77B237-5B2E-43D5-8AD4-65D40CE50184}">
      <dgm:prSet/>
      <dgm:spPr/>
      <dgm:t>
        <a:bodyPr/>
        <a:lstStyle/>
        <a:p>
          <a:endParaRPr lang="zh-CN" altLang="en-US"/>
        </a:p>
      </dgm:t>
    </dgm:pt>
    <dgm:pt modelId="{789AB75B-6C0D-42E7-BD79-3BBF06F04AC4}" type="sibTrans" cxnId="{5A77B237-5B2E-43D5-8AD4-65D40CE50184}">
      <dgm:prSet/>
      <dgm:spPr/>
      <dgm:t>
        <a:bodyPr/>
        <a:lstStyle/>
        <a:p>
          <a:endParaRPr lang="zh-CN" altLang="en-US"/>
        </a:p>
      </dgm:t>
    </dgm:pt>
    <dgm:pt modelId="{5E9822C1-B85C-4085-B187-4DB924BD7843}">
      <dgm:prSet phldrT="[文本]"/>
      <dgm:spPr/>
      <dgm:t>
        <a:bodyPr/>
        <a:lstStyle/>
        <a:p>
          <a:r>
            <a:rPr lang="zh-CN" altLang="en-US" dirty="0"/>
            <a:t>研发开拓</a:t>
          </a:r>
        </a:p>
      </dgm:t>
    </dgm:pt>
    <dgm:pt modelId="{EB142423-1A1F-4F01-A882-B0F12004BE5F}" type="parTrans" cxnId="{0A42ED6B-D46B-496B-81D9-D928BB5E843D}">
      <dgm:prSet/>
      <dgm:spPr/>
      <dgm:t>
        <a:bodyPr/>
        <a:lstStyle/>
        <a:p>
          <a:endParaRPr lang="zh-CN" altLang="en-US"/>
        </a:p>
      </dgm:t>
    </dgm:pt>
    <dgm:pt modelId="{20D29A29-BEA6-4657-8FAD-BC263B6F7857}" type="sibTrans" cxnId="{0A42ED6B-D46B-496B-81D9-D928BB5E843D}">
      <dgm:prSet/>
      <dgm:spPr/>
      <dgm:t>
        <a:bodyPr/>
        <a:lstStyle/>
        <a:p>
          <a:endParaRPr lang="zh-CN" altLang="en-US"/>
        </a:p>
      </dgm:t>
    </dgm:pt>
    <dgm:pt modelId="{8078B45E-7DF2-4AAB-BE1D-5B437A4A68BB}">
      <dgm:prSet phldrT="[文本]"/>
      <dgm:spPr/>
      <dgm:t>
        <a:bodyPr/>
        <a:lstStyle/>
        <a:p>
          <a:r>
            <a:rPr lang="zh-CN" altLang="en-US" dirty="0"/>
            <a:t>思考探索</a:t>
          </a:r>
        </a:p>
      </dgm:t>
    </dgm:pt>
    <dgm:pt modelId="{02C284DD-9E7A-4E3A-AF65-BBD4F51E10DC}" type="parTrans" cxnId="{DCEDCFC7-F696-433A-AFA5-D09B43EEB4AB}">
      <dgm:prSet/>
      <dgm:spPr/>
      <dgm:t>
        <a:bodyPr/>
        <a:lstStyle/>
        <a:p>
          <a:endParaRPr lang="zh-CN" altLang="en-US"/>
        </a:p>
      </dgm:t>
    </dgm:pt>
    <dgm:pt modelId="{9E5B0A23-E7CF-482C-8B8E-403BABF79EAA}" type="sibTrans" cxnId="{DCEDCFC7-F696-433A-AFA5-D09B43EEB4AB}">
      <dgm:prSet/>
      <dgm:spPr/>
      <dgm:t>
        <a:bodyPr/>
        <a:lstStyle/>
        <a:p>
          <a:endParaRPr lang="zh-CN" altLang="en-US"/>
        </a:p>
      </dgm:t>
    </dgm:pt>
    <dgm:pt modelId="{764FE1DC-F8A2-40FC-BAC6-0BD46DD55174}">
      <dgm:prSet phldrT="[文本]"/>
      <dgm:spPr/>
      <dgm:t>
        <a:bodyPr/>
        <a:lstStyle/>
        <a:p>
          <a:r>
            <a:rPr lang="zh-CN" altLang="en-US" dirty="0"/>
            <a:t>实践创新</a:t>
          </a:r>
        </a:p>
      </dgm:t>
    </dgm:pt>
    <dgm:pt modelId="{1FF5CCCD-03BB-406B-95DF-342316FB0C75}" type="parTrans" cxnId="{20182725-721E-45F7-877F-5D09D1BF0117}">
      <dgm:prSet/>
      <dgm:spPr/>
      <dgm:t>
        <a:bodyPr/>
        <a:lstStyle/>
        <a:p>
          <a:endParaRPr lang="zh-CN" altLang="en-US"/>
        </a:p>
      </dgm:t>
    </dgm:pt>
    <dgm:pt modelId="{F6936AA1-8616-4930-840C-4131C64D29D3}" type="sibTrans" cxnId="{20182725-721E-45F7-877F-5D09D1BF0117}">
      <dgm:prSet/>
      <dgm:spPr/>
      <dgm:t>
        <a:bodyPr/>
        <a:lstStyle/>
        <a:p>
          <a:endParaRPr lang="zh-CN" altLang="en-US"/>
        </a:p>
      </dgm:t>
    </dgm:pt>
    <dgm:pt modelId="{FBE94B4D-8F49-4339-AC01-8922FB5CFA2E}" type="pres">
      <dgm:prSet presAssocID="{6420980C-7FFF-4B06-B668-B068275B3F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3CA9F56-0F5E-43F2-ABD3-C119B5189E0C}" type="pres">
      <dgm:prSet presAssocID="{53C5823A-101B-4F9E-B76A-4FB461DC7FDB}" presName="vertOne" presStyleCnt="0"/>
      <dgm:spPr/>
    </dgm:pt>
    <dgm:pt modelId="{4BA9F16A-8075-43F7-95A8-248581F6E152}" type="pres">
      <dgm:prSet presAssocID="{53C5823A-101B-4F9E-B76A-4FB461DC7FDB}" presName="txOne" presStyleLbl="node0" presStyleIdx="0" presStyleCnt="2" custScaleX="32552" custLinFactNeighborX="-32780" custLinFactNeighborY="180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B7740B-6600-4383-8E00-44225946F062}" type="pres">
      <dgm:prSet presAssocID="{53C5823A-101B-4F9E-B76A-4FB461DC7FDB}" presName="parTransOne" presStyleCnt="0"/>
      <dgm:spPr/>
    </dgm:pt>
    <dgm:pt modelId="{07AB9224-FB86-4413-9A17-D6067A2AD406}" type="pres">
      <dgm:prSet presAssocID="{53C5823A-101B-4F9E-B76A-4FB461DC7FDB}" presName="horzOne" presStyleCnt="0"/>
      <dgm:spPr/>
    </dgm:pt>
    <dgm:pt modelId="{F4B1CA14-602A-4CBA-9F26-8BB87B37B63F}" type="pres">
      <dgm:prSet presAssocID="{49B1500E-E0FC-4FD0-8931-CB1681F88022}" presName="vertTwo" presStyleCnt="0"/>
      <dgm:spPr/>
    </dgm:pt>
    <dgm:pt modelId="{BE0A2BB6-BD92-4469-B7FC-BA48DA6E09FE}" type="pres">
      <dgm:prSet presAssocID="{49B1500E-E0FC-4FD0-8931-CB1681F880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F1681B-E697-4DAA-8CDD-DFCF222C6B23}" type="pres">
      <dgm:prSet presAssocID="{49B1500E-E0FC-4FD0-8931-CB1681F88022}" presName="parTransTwo" presStyleCnt="0"/>
      <dgm:spPr/>
    </dgm:pt>
    <dgm:pt modelId="{97BB8868-B4E3-45DE-A015-A1F6ACBAF1D0}" type="pres">
      <dgm:prSet presAssocID="{49B1500E-E0FC-4FD0-8931-CB1681F88022}" presName="horzTwo" presStyleCnt="0"/>
      <dgm:spPr/>
    </dgm:pt>
    <dgm:pt modelId="{B886B254-B58F-4A73-93D2-FF418792DF74}" type="pres">
      <dgm:prSet presAssocID="{E13C4DD4-29B7-45DE-9886-CE7012D95BC0}" presName="vertThree" presStyleCnt="0"/>
      <dgm:spPr/>
    </dgm:pt>
    <dgm:pt modelId="{1EF9CF5D-B4B0-481D-B2DE-0F97C006F609}" type="pres">
      <dgm:prSet presAssocID="{E13C4DD4-29B7-45DE-9886-CE7012D95BC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288047-B9C4-457F-8178-B10AC6374D84}" type="pres">
      <dgm:prSet presAssocID="{E13C4DD4-29B7-45DE-9886-CE7012D95BC0}" presName="horzThree" presStyleCnt="0"/>
      <dgm:spPr/>
    </dgm:pt>
    <dgm:pt modelId="{2FFFCD86-68B0-4E51-9E7C-ADDB2B5AC9EA}" type="pres">
      <dgm:prSet presAssocID="{ED5EECAD-E20B-4A64-92DA-F6D56D3EEC73}" presName="sibSpaceThree" presStyleCnt="0"/>
      <dgm:spPr/>
    </dgm:pt>
    <dgm:pt modelId="{9B4DAA59-B234-4F33-BDE4-2527352020C3}" type="pres">
      <dgm:prSet presAssocID="{3E71041C-57B0-4F3B-A13D-71BCCB47B66C}" presName="vertThree" presStyleCnt="0"/>
      <dgm:spPr/>
    </dgm:pt>
    <dgm:pt modelId="{7601413C-3F75-4B2A-A0DB-CC327D9E80E2}" type="pres">
      <dgm:prSet presAssocID="{3E71041C-57B0-4F3B-A13D-71BCCB47B66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091A85C-D526-4002-85F4-5D6CDB6D57BD}" type="pres">
      <dgm:prSet presAssocID="{3E71041C-57B0-4F3B-A13D-71BCCB47B66C}" presName="horzThree" presStyleCnt="0"/>
      <dgm:spPr/>
    </dgm:pt>
    <dgm:pt modelId="{A157BB15-12E5-4EAD-8B4C-5E3C26BA2193}" type="pres">
      <dgm:prSet presAssocID="{286D7E88-EA16-4B67-AD80-8728DCF69D5D}" presName="sibSpaceTwo" presStyleCnt="0"/>
      <dgm:spPr/>
    </dgm:pt>
    <dgm:pt modelId="{2A5B1329-6D6A-4A09-BD17-55E2CCE270EF}" type="pres">
      <dgm:prSet presAssocID="{5E9822C1-B85C-4085-B187-4DB924BD7843}" presName="vertTwo" presStyleCnt="0"/>
      <dgm:spPr/>
    </dgm:pt>
    <dgm:pt modelId="{C7037BD7-6EF7-4C72-BCA4-AAF276DF1B1A}" type="pres">
      <dgm:prSet presAssocID="{5E9822C1-B85C-4085-B187-4DB924BD784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667880-3938-49F3-9732-BD9C38CDA903}" type="pres">
      <dgm:prSet presAssocID="{5E9822C1-B85C-4085-B187-4DB924BD7843}" presName="parTransTwo" presStyleCnt="0"/>
      <dgm:spPr/>
    </dgm:pt>
    <dgm:pt modelId="{A878242B-6BC2-420E-8FD1-EB1D55AEDBBE}" type="pres">
      <dgm:prSet presAssocID="{5E9822C1-B85C-4085-B187-4DB924BD7843}" presName="horzTwo" presStyleCnt="0"/>
      <dgm:spPr/>
    </dgm:pt>
    <dgm:pt modelId="{1A6BC747-534A-4BEA-B1A7-0035D8A027D0}" type="pres">
      <dgm:prSet presAssocID="{8078B45E-7DF2-4AAB-BE1D-5B437A4A68BB}" presName="vertThree" presStyleCnt="0"/>
      <dgm:spPr/>
    </dgm:pt>
    <dgm:pt modelId="{71FBA722-45D5-4F64-88D6-C15690C45AA7}" type="pres">
      <dgm:prSet presAssocID="{8078B45E-7DF2-4AAB-BE1D-5B437A4A68B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AB8FA4-44E6-4B75-B0C4-7CA73B17ABBA}" type="pres">
      <dgm:prSet presAssocID="{8078B45E-7DF2-4AAB-BE1D-5B437A4A68BB}" presName="horzThree" presStyleCnt="0"/>
      <dgm:spPr/>
    </dgm:pt>
    <dgm:pt modelId="{87F2E1AE-A2D4-4C8E-BDD7-D1AA6DC51698}" type="pres">
      <dgm:prSet presAssocID="{B5CB1752-B26F-426B-9CF2-67FD5451A6AF}" presName="sibSpaceOne" presStyleCnt="0"/>
      <dgm:spPr/>
    </dgm:pt>
    <dgm:pt modelId="{0459E2B6-FFF3-4D4D-BC53-FEAD967C663C}" type="pres">
      <dgm:prSet presAssocID="{764FE1DC-F8A2-40FC-BAC6-0BD46DD55174}" presName="vertOne" presStyleCnt="0"/>
      <dgm:spPr/>
    </dgm:pt>
    <dgm:pt modelId="{6E32966A-BB7F-4A09-A0F1-975BD25C71A6}" type="pres">
      <dgm:prSet presAssocID="{764FE1DC-F8A2-40FC-BAC6-0BD46DD55174}" presName="txOne" presStyleLbl="node0" presStyleIdx="1" presStyleCnt="2" custScaleX="189258" custLinFactX="-100000" custLinFactNeighborX="-105692" custLinFactNeighborY="27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099A647-0EA6-4752-BA50-98AECA5ABC6D}" type="pres">
      <dgm:prSet presAssocID="{764FE1DC-F8A2-40FC-BAC6-0BD46DD55174}" presName="horzOne" presStyleCnt="0"/>
      <dgm:spPr/>
    </dgm:pt>
  </dgm:ptLst>
  <dgm:cxnLst>
    <dgm:cxn modelId="{B6A29FDF-E30D-4986-8720-B8B93FD359B0}" type="presOf" srcId="{53C5823A-101B-4F9E-B76A-4FB461DC7FDB}" destId="{4BA9F16A-8075-43F7-95A8-248581F6E152}" srcOrd="0" destOrd="0" presId="urn:microsoft.com/office/officeart/2005/8/layout/hierarchy4"/>
    <dgm:cxn modelId="{1E122C32-5A63-44EC-90CA-FA4474778D04}" type="presOf" srcId="{49B1500E-E0FC-4FD0-8931-CB1681F88022}" destId="{BE0A2BB6-BD92-4469-B7FC-BA48DA6E09FE}" srcOrd="0" destOrd="0" presId="urn:microsoft.com/office/officeart/2005/8/layout/hierarchy4"/>
    <dgm:cxn modelId="{A511BEA0-54EF-4207-AAAA-E1F06E9CF976}" srcId="{49B1500E-E0FC-4FD0-8931-CB1681F88022}" destId="{E13C4DD4-29B7-45DE-9886-CE7012D95BC0}" srcOrd="0" destOrd="0" parTransId="{15CD8B4C-E398-4210-994E-A590992A1AFB}" sibTransId="{ED5EECAD-E20B-4A64-92DA-F6D56D3EEC73}"/>
    <dgm:cxn modelId="{0A42ED6B-D46B-496B-81D9-D928BB5E843D}" srcId="{53C5823A-101B-4F9E-B76A-4FB461DC7FDB}" destId="{5E9822C1-B85C-4085-B187-4DB924BD7843}" srcOrd="1" destOrd="0" parTransId="{EB142423-1A1F-4F01-A882-B0F12004BE5F}" sibTransId="{20D29A29-BEA6-4657-8FAD-BC263B6F7857}"/>
    <dgm:cxn modelId="{DCEDCFC7-F696-433A-AFA5-D09B43EEB4AB}" srcId="{5E9822C1-B85C-4085-B187-4DB924BD7843}" destId="{8078B45E-7DF2-4AAB-BE1D-5B437A4A68BB}" srcOrd="0" destOrd="0" parTransId="{02C284DD-9E7A-4E3A-AF65-BBD4F51E10DC}" sibTransId="{9E5B0A23-E7CF-482C-8B8E-403BABF79EAA}"/>
    <dgm:cxn modelId="{0D85127A-0B50-41AD-8EBC-322EED6BCBE9}" type="presOf" srcId="{3E71041C-57B0-4F3B-A13D-71BCCB47B66C}" destId="{7601413C-3F75-4B2A-A0DB-CC327D9E80E2}" srcOrd="0" destOrd="0" presId="urn:microsoft.com/office/officeart/2005/8/layout/hierarchy4"/>
    <dgm:cxn modelId="{9A8A1411-53B6-4B81-8132-4706C179331A}" type="presOf" srcId="{764FE1DC-F8A2-40FC-BAC6-0BD46DD55174}" destId="{6E32966A-BB7F-4A09-A0F1-975BD25C71A6}" srcOrd="0" destOrd="0" presId="urn:microsoft.com/office/officeart/2005/8/layout/hierarchy4"/>
    <dgm:cxn modelId="{5A77B237-5B2E-43D5-8AD4-65D40CE50184}" srcId="{49B1500E-E0FC-4FD0-8931-CB1681F88022}" destId="{3E71041C-57B0-4F3B-A13D-71BCCB47B66C}" srcOrd="1" destOrd="0" parTransId="{C9E645F8-476F-4242-AFCF-127230E77B47}" sibTransId="{789AB75B-6C0D-42E7-BD79-3BBF06F04AC4}"/>
    <dgm:cxn modelId="{77802A22-C53A-481C-BF23-9281E019B0E2}" type="presOf" srcId="{5E9822C1-B85C-4085-B187-4DB924BD7843}" destId="{C7037BD7-6EF7-4C72-BCA4-AAF276DF1B1A}" srcOrd="0" destOrd="0" presId="urn:microsoft.com/office/officeart/2005/8/layout/hierarchy4"/>
    <dgm:cxn modelId="{8CEA9F38-4BBD-4940-A040-68CF86E46A61}" srcId="{53C5823A-101B-4F9E-B76A-4FB461DC7FDB}" destId="{49B1500E-E0FC-4FD0-8931-CB1681F88022}" srcOrd="0" destOrd="0" parTransId="{5805C75E-469D-47B4-B7A9-09924CA98CF0}" sibTransId="{286D7E88-EA16-4B67-AD80-8728DCF69D5D}"/>
    <dgm:cxn modelId="{30F18A86-2A3A-4EFD-AA9B-4270111C4738}" type="presOf" srcId="{8078B45E-7DF2-4AAB-BE1D-5B437A4A68BB}" destId="{71FBA722-45D5-4F64-88D6-C15690C45AA7}" srcOrd="0" destOrd="0" presId="urn:microsoft.com/office/officeart/2005/8/layout/hierarchy4"/>
    <dgm:cxn modelId="{E371F897-FAEC-4E62-98DD-C18EFB725591}" type="presOf" srcId="{6420980C-7FFF-4B06-B668-B068275B3FF0}" destId="{FBE94B4D-8F49-4339-AC01-8922FB5CFA2E}" srcOrd="0" destOrd="0" presId="urn:microsoft.com/office/officeart/2005/8/layout/hierarchy4"/>
    <dgm:cxn modelId="{7C2F7808-06A0-4D29-A7BC-C55EC71968D7}" type="presOf" srcId="{E13C4DD4-29B7-45DE-9886-CE7012D95BC0}" destId="{1EF9CF5D-B4B0-481D-B2DE-0F97C006F609}" srcOrd="0" destOrd="0" presId="urn:microsoft.com/office/officeart/2005/8/layout/hierarchy4"/>
    <dgm:cxn modelId="{20182725-721E-45F7-877F-5D09D1BF0117}" srcId="{6420980C-7FFF-4B06-B668-B068275B3FF0}" destId="{764FE1DC-F8A2-40FC-BAC6-0BD46DD55174}" srcOrd="1" destOrd="0" parTransId="{1FF5CCCD-03BB-406B-95DF-342316FB0C75}" sibTransId="{F6936AA1-8616-4930-840C-4131C64D29D3}"/>
    <dgm:cxn modelId="{7F64A93F-1DDC-461F-B72E-DB294670AF8B}" srcId="{6420980C-7FFF-4B06-B668-B068275B3FF0}" destId="{53C5823A-101B-4F9E-B76A-4FB461DC7FDB}" srcOrd="0" destOrd="0" parTransId="{F51734DE-1F0B-497F-9FDA-D0B91D8EFBAE}" sibTransId="{B5CB1752-B26F-426B-9CF2-67FD5451A6AF}"/>
    <dgm:cxn modelId="{BA6AB2FC-1D80-4EAB-848D-A52E5CC7FEF0}" type="presParOf" srcId="{FBE94B4D-8F49-4339-AC01-8922FB5CFA2E}" destId="{43CA9F56-0F5E-43F2-ABD3-C119B5189E0C}" srcOrd="0" destOrd="0" presId="urn:microsoft.com/office/officeart/2005/8/layout/hierarchy4"/>
    <dgm:cxn modelId="{23EC2114-53B6-4188-B217-B75737980E3E}" type="presParOf" srcId="{43CA9F56-0F5E-43F2-ABD3-C119B5189E0C}" destId="{4BA9F16A-8075-43F7-95A8-248581F6E152}" srcOrd="0" destOrd="0" presId="urn:microsoft.com/office/officeart/2005/8/layout/hierarchy4"/>
    <dgm:cxn modelId="{1195B8EB-EEBD-416E-835E-9B885108CF29}" type="presParOf" srcId="{43CA9F56-0F5E-43F2-ABD3-C119B5189E0C}" destId="{E5B7740B-6600-4383-8E00-44225946F062}" srcOrd="1" destOrd="0" presId="urn:microsoft.com/office/officeart/2005/8/layout/hierarchy4"/>
    <dgm:cxn modelId="{9E10CCA9-32A0-482C-82BC-1E99E79138B3}" type="presParOf" srcId="{43CA9F56-0F5E-43F2-ABD3-C119B5189E0C}" destId="{07AB9224-FB86-4413-9A17-D6067A2AD406}" srcOrd="2" destOrd="0" presId="urn:microsoft.com/office/officeart/2005/8/layout/hierarchy4"/>
    <dgm:cxn modelId="{873F4DF8-B98A-482F-A4F1-FF2DC31EC4BE}" type="presParOf" srcId="{07AB9224-FB86-4413-9A17-D6067A2AD406}" destId="{F4B1CA14-602A-4CBA-9F26-8BB87B37B63F}" srcOrd="0" destOrd="0" presId="urn:microsoft.com/office/officeart/2005/8/layout/hierarchy4"/>
    <dgm:cxn modelId="{428BCD45-51A0-463E-B83C-4A73421EED89}" type="presParOf" srcId="{F4B1CA14-602A-4CBA-9F26-8BB87B37B63F}" destId="{BE0A2BB6-BD92-4469-B7FC-BA48DA6E09FE}" srcOrd="0" destOrd="0" presId="urn:microsoft.com/office/officeart/2005/8/layout/hierarchy4"/>
    <dgm:cxn modelId="{BB3DF64D-7CF8-45A7-97E1-197F72B7DB13}" type="presParOf" srcId="{F4B1CA14-602A-4CBA-9F26-8BB87B37B63F}" destId="{D8F1681B-E697-4DAA-8CDD-DFCF222C6B23}" srcOrd="1" destOrd="0" presId="urn:microsoft.com/office/officeart/2005/8/layout/hierarchy4"/>
    <dgm:cxn modelId="{8007123C-F319-4C5C-8F7B-E88B7DE97E74}" type="presParOf" srcId="{F4B1CA14-602A-4CBA-9F26-8BB87B37B63F}" destId="{97BB8868-B4E3-45DE-A015-A1F6ACBAF1D0}" srcOrd="2" destOrd="0" presId="urn:microsoft.com/office/officeart/2005/8/layout/hierarchy4"/>
    <dgm:cxn modelId="{4969BD12-7B9A-4A41-92A1-931FEBD05160}" type="presParOf" srcId="{97BB8868-B4E3-45DE-A015-A1F6ACBAF1D0}" destId="{B886B254-B58F-4A73-93D2-FF418792DF74}" srcOrd="0" destOrd="0" presId="urn:microsoft.com/office/officeart/2005/8/layout/hierarchy4"/>
    <dgm:cxn modelId="{9290A24F-C9B6-4CC4-BAC1-3677AFE876EF}" type="presParOf" srcId="{B886B254-B58F-4A73-93D2-FF418792DF74}" destId="{1EF9CF5D-B4B0-481D-B2DE-0F97C006F609}" srcOrd="0" destOrd="0" presId="urn:microsoft.com/office/officeart/2005/8/layout/hierarchy4"/>
    <dgm:cxn modelId="{D04833FA-D50A-4463-904D-5CE34A90E29E}" type="presParOf" srcId="{B886B254-B58F-4A73-93D2-FF418792DF74}" destId="{CE288047-B9C4-457F-8178-B10AC6374D84}" srcOrd="1" destOrd="0" presId="urn:microsoft.com/office/officeart/2005/8/layout/hierarchy4"/>
    <dgm:cxn modelId="{76483214-89D3-4728-9DAB-44C1CEF257BF}" type="presParOf" srcId="{97BB8868-B4E3-45DE-A015-A1F6ACBAF1D0}" destId="{2FFFCD86-68B0-4E51-9E7C-ADDB2B5AC9EA}" srcOrd="1" destOrd="0" presId="urn:microsoft.com/office/officeart/2005/8/layout/hierarchy4"/>
    <dgm:cxn modelId="{221F1BD7-0776-4AEA-A421-2F5C84ABF421}" type="presParOf" srcId="{97BB8868-B4E3-45DE-A015-A1F6ACBAF1D0}" destId="{9B4DAA59-B234-4F33-BDE4-2527352020C3}" srcOrd="2" destOrd="0" presId="urn:microsoft.com/office/officeart/2005/8/layout/hierarchy4"/>
    <dgm:cxn modelId="{ED3E4B53-D7BC-473E-952C-0C4EA57927FE}" type="presParOf" srcId="{9B4DAA59-B234-4F33-BDE4-2527352020C3}" destId="{7601413C-3F75-4B2A-A0DB-CC327D9E80E2}" srcOrd="0" destOrd="0" presId="urn:microsoft.com/office/officeart/2005/8/layout/hierarchy4"/>
    <dgm:cxn modelId="{20E46A5E-5566-4338-98C1-5B1D0766DC43}" type="presParOf" srcId="{9B4DAA59-B234-4F33-BDE4-2527352020C3}" destId="{4091A85C-D526-4002-85F4-5D6CDB6D57BD}" srcOrd="1" destOrd="0" presId="urn:microsoft.com/office/officeart/2005/8/layout/hierarchy4"/>
    <dgm:cxn modelId="{5E060D1D-4AE0-4044-9A60-A3503AEC03EC}" type="presParOf" srcId="{07AB9224-FB86-4413-9A17-D6067A2AD406}" destId="{A157BB15-12E5-4EAD-8B4C-5E3C26BA2193}" srcOrd="1" destOrd="0" presId="urn:microsoft.com/office/officeart/2005/8/layout/hierarchy4"/>
    <dgm:cxn modelId="{F5D8886C-702B-49E7-B72B-26A1C903C23F}" type="presParOf" srcId="{07AB9224-FB86-4413-9A17-D6067A2AD406}" destId="{2A5B1329-6D6A-4A09-BD17-55E2CCE270EF}" srcOrd="2" destOrd="0" presId="urn:microsoft.com/office/officeart/2005/8/layout/hierarchy4"/>
    <dgm:cxn modelId="{4CB4237F-2B88-4719-8783-520B88F3C088}" type="presParOf" srcId="{2A5B1329-6D6A-4A09-BD17-55E2CCE270EF}" destId="{C7037BD7-6EF7-4C72-BCA4-AAF276DF1B1A}" srcOrd="0" destOrd="0" presId="urn:microsoft.com/office/officeart/2005/8/layout/hierarchy4"/>
    <dgm:cxn modelId="{09A4CE66-0D1A-4238-833B-64A478227E35}" type="presParOf" srcId="{2A5B1329-6D6A-4A09-BD17-55E2CCE270EF}" destId="{CD667880-3938-49F3-9732-BD9C38CDA903}" srcOrd="1" destOrd="0" presId="urn:microsoft.com/office/officeart/2005/8/layout/hierarchy4"/>
    <dgm:cxn modelId="{621D5565-85B0-48A9-AC1E-29F38F2A537A}" type="presParOf" srcId="{2A5B1329-6D6A-4A09-BD17-55E2CCE270EF}" destId="{A878242B-6BC2-420E-8FD1-EB1D55AEDBBE}" srcOrd="2" destOrd="0" presId="urn:microsoft.com/office/officeart/2005/8/layout/hierarchy4"/>
    <dgm:cxn modelId="{68417FA8-BC2E-4DD5-A099-7F2EAF3A069F}" type="presParOf" srcId="{A878242B-6BC2-420E-8FD1-EB1D55AEDBBE}" destId="{1A6BC747-534A-4BEA-B1A7-0035D8A027D0}" srcOrd="0" destOrd="0" presId="urn:microsoft.com/office/officeart/2005/8/layout/hierarchy4"/>
    <dgm:cxn modelId="{3BDDE9E4-9130-426D-AEA9-FA2CE81D7411}" type="presParOf" srcId="{1A6BC747-534A-4BEA-B1A7-0035D8A027D0}" destId="{71FBA722-45D5-4F64-88D6-C15690C45AA7}" srcOrd="0" destOrd="0" presId="urn:microsoft.com/office/officeart/2005/8/layout/hierarchy4"/>
    <dgm:cxn modelId="{8D7C5B12-FD45-40BF-A712-83085411B217}" type="presParOf" srcId="{1A6BC747-534A-4BEA-B1A7-0035D8A027D0}" destId="{34AB8FA4-44E6-4B75-B0C4-7CA73B17ABBA}" srcOrd="1" destOrd="0" presId="urn:microsoft.com/office/officeart/2005/8/layout/hierarchy4"/>
    <dgm:cxn modelId="{A29E1053-4BEE-4C7D-958F-CE490120884D}" type="presParOf" srcId="{FBE94B4D-8F49-4339-AC01-8922FB5CFA2E}" destId="{87F2E1AE-A2D4-4C8E-BDD7-D1AA6DC51698}" srcOrd="1" destOrd="0" presId="urn:microsoft.com/office/officeart/2005/8/layout/hierarchy4"/>
    <dgm:cxn modelId="{B9EFE083-8AE9-48E4-806F-67082116EFFE}" type="presParOf" srcId="{FBE94B4D-8F49-4339-AC01-8922FB5CFA2E}" destId="{0459E2B6-FFF3-4D4D-BC53-FEAD967C663C}" srcOrd="2" destOrd="0" presId="urn:microsoft.com/office/officeart/2005/8/layout/hierarchy4"/>
    <dgm:cxn modelId="{160D72B9-794A-4100-B7EE-919C3754083D}" type="presParOf" srcId="{0459E2B6-FFF3-4D4D-BC53-FEAD967C663C}" destId="{6E32966A-BB7F-4A09-A0F1-975BD25C71A6}" srcOrd="0" destOrd="0" presId="urn:microsoft.com/office/officeart/2005/8/layout/hierarchy4"/>
    <dgm:cxn modelId="{7878894B-E292-4F42-8841-12C36EF1F730}" type="presParOf" srcId="{0459E2B6-FFF3-4D4D-BC53-FEAD967C663C}" destId="{8099A647-0EA6-4752-BA50-98AECA5ABC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FCC83-268B-4727-9B39-060EB8B5EA8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ECF836C-7A5B-489C-8988-EAF0245BCC35}">
      <dgm:prSet phldrT="[文本]"/>
      <dgm:spPr/>
      <dgm:t>
        <a:bodyPr/>
        <a:lstStyle/>
        <a:p>
          <a:r>
            <a:rPr lang="zh-CN" altLang="en-US" dirty="0"/>
            <a:t>引进人才</a:t>
          </a:r>
        </a:p>
      </dgm:t>
    </dgm:pt>
    <dgm:pt modelId="{4619C22E-2F96-4FA0-8B60-E772907A70AC}" type="parTrans" cxnId="{032DDB58-BD6C-4133-8DD4-B1805BFE4204}">
      <dgm:prSet/>
      <dgm:spPr/>
      <dgm:t>
        <a:bodyPr/>
        <a:lstStyle/>
        <a:p>
          <a:endParaRPr lang="zh-CN" altLang="en-US"/>
        </a:p>
      </dgm:t>
    </dgm:pt>
    <dgm:pt modelId="{0A778D88-D5BE-4A0A-A99C-F19BD16B04CB}" type="sibTrans" cxnId="{032DDB58-BD6C-4133-8DD4-B1805BFE4204}">
      <dgm:prSet/>
      <dgm:spPr>
        <a:noFill/>
        <a:ln>
          <a:noFill/>
        </a:ln>
      </dgm:spPr>
      <dgm:t>
        <a:bodyPr/>
        <a:lstStyle/>
        <a:p>
          <a:endParaRPr lang="zh-CN" altLang="en-US" dirty="0"/>
        </a:p>
      </dgm:t>
    </dgm:pt>
    <dgm:pt modelId="{B6694D30-4F03-4CEA-B5E7-D2AB52F0784B}">
      <dgm:prSet phldrT="[文本]"/>
      <dgm:spPr/>
      <dgm:t>
        <a:bodyPr/>
        <a:lstStyle/>
        <a:p>
          <a:r>
            <a:rPr lang="en-US" altLang="zh-CN" dirty="0"/>
            <a:t> </a:t>
          </a:r>
          <a:endParaRPr lang="zh-CN" altLang="en-US" dirty="0"/>
        </a:p>
      </dgm:t>
    </dgm:pt>
    <dgm:pt modelId="{05D56983-C5E8-44AA-ABF2-ED7A4268250F}" type="parTrans" cxnId="{108166C9-FB89-4D3C-B417-500A18A2D38D}">
      <dgm:prSet/>
      <dgm:spPr/>
      <dgm:t>
        <a:bodyPr/>
        <a:lstStyle/>
        <a:p>
          <a:endParaRPr lang="zh-CN" altLang="en-US"/>
        </a:p>
      </dgm:t>
    </dgm:pt>
    <dgm:pt modelId="{C89DB961-AA54-4D08-B423-82EAA04E46EA}" type="sibTrans" cxnId="{108166C9-FB89-4D3C-B417-500A18A2D38D}">
      <dgm:prSet/>
      <dgm:spPr/>
      <dgm:t>
        <a:bodyPr/>
        <a:lstStyle/>
        <a:p>
          <a:endParaRPr lang="zh-CN" altLang="en-US"/>
        </a:p>
      </dgm:t>
    </dgm:pt>
    <dgm:pt modelId="{EB886508-BD58-42E5-8C38-FDDCA630D1B2}">
      <dgm:prSet phldrT="[文本]"/>
      <dgm:spPr/>
      <dgm:t>
        <a:bodyPr/>
        <a:lstStyle/>
        <a:p>
          <a:r>
            <a:rPr lang="zh-CN" altLang="en-US" dirty="0"/>
            <a:t>海外教职</a:t>
          </a:r>
        </a:p>
      </dgm:t>
    </dgm:pt>
    <dgm:pt modelId="{760D66AA-AACB-4787-BFCC-798CD2BD8DED}" type="parTrans" cxnId="{CEEDF62B-7355-408A-A83B-17999F88CDF2}">
      <dgm:prSet/>
      <dgm:spPr/>
      <dgm:t>
        <a:bodyPr/>
        <a:lstStyle/>
        <a:p>
          <a:endParaRPr lang="zh-CN" altLang="en-US"/>
        </a:p>
      </dgm:t>
    </dgm:pt>
    <dgm:pt modelId="{E4120333-3DD6-4B7E-ABE2-B9271DE86F9A}" type="sibTrans" cxnId="{CEEDF62B-7355-408A-A83B-17999F88CDF2}">
      <dgm:prSet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D2F985B6-3AC5-4846-90D6-192B911A1E27}">
      <dgm:prSet phldrT="[文本]" phldr="1"/>
      <dgm:spPr/>
      <dgm:t>
        <a:bodyPr/>
        <a:lstStyle/>
        <a:p>
          <a:endParaRPr lang="zh-CN" altLang="en-US"/>
        </a:p>
      </dgm:t>
    </dgm:pt>
    <dgm:pt modelId="{DE2CEEA2-FC0C-4B8C-8CD6-4CE9398F558C}" type="parTrans" cxnId="{71649CC0-C11E-4E74-AB63-9F987D16AADC}">
      <dgm:prSet/>
      <dgm:spPr/>
      <dgm:t>
        <a:bodyPr/>
        <a:lstStyle/>
        <a:p>
          <a:endParaRPr lang="zh-CN" altLang="en-US"/>
        </a:p>
      </dgm:t>
    </dgm:pt>
    <dgm:pt modelId="{B9C266BB-884A-406A-94DC-BF2A42C779AE}" type="sibTrans" cxnId="{71649CC0-C11E-4E74-AB63-9F987D16AADC}">
      <dgm:prSet/>
      <dgm:spPr/>
      <dgm:t>
        <a:bodyPr/>
        <a:lstStyle/>
        <a:p>
          <a:endParaRPr lang="zh-CN" altLang="en-US"/>
        </a:p>
      </dgm:t>
    </dgm:pt>
    <dgm:pt modelId="{C561B401-6F8F-41B7-B6CB-55A221211E98}">
      <dgm:prSet phldrT="[文本]"/>
      <dgm:spPr/>
      <dgm:t>
        <a:bodyPr/>
        <a:lstStyle/>
        <a:p>
          <a:r>
            <a:rPr lang="zh-CN" altLang="en-US" dirty="0"/>
            <a:t>创立公司</a:t>
          </a:r>
        </a:p>
      </dgm:t>
    </dgm:pt>
    <dgm:pt modelId="{F2AF5F7E-7B36-40AB-ACB9-39869757E8B5}" type="parTrans" cxnId="{F795F31C-1142-4C76-9541-4EEDA6E3F586}">
      <dgm:prSet/>
      <dgm:spPr/>
      <dgm:t>
        <a:bodyPr/>
        <a:lstStyle/>
        <a:p>
          <a:endParaRPr lang="zh-CN" altLang="en-US"/>
        </a:p>
      </dgm:t>
    </dgm:pt>
    <dgm:pt modelId="{B21A1988-B813-48A1-A6B6-C49D30EEA257}" type="sibTrans" cxnId="{F795F31C-1142-4C76-9541-4EEDA6E3F586}">
      <dgm:prSet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EE50B321-8011-4454-AD2B-26B233FB8102}">
      <dgm:prSet phldrT="[文本]"/>
      <dgm:spPr/>
      <dgm:t>
        <a:bodyPr/>
        <a:lstStyle/>
        <a:p>
          <a:endParaRPr lang="zh-CN" altLang="en-US" dirty="0"/>
        </a:p>
      </dgm:t>
    </dgm:pt>
    <dgm:pt modelId="{55253998-6E3F-4B36-BB6B-0AC878C7F22D}" type="parTrans" cxnId="{29C1D90E-4030-4EA8-A4D5-645A64FFBFDA}">
      <dgm:prSet/>
      <dgm:spPr/>
      <dgm:t>
        <a:bodyPr/>
        <a:lstStyle/>
        <a:p>
          <a:endParaRPr lang="zh-CN" altLang="en-US"/>
        </a:p>
      </dgm:t>
    </dgm:pt>
    <dgm:pt modelId="{DC3BEC21-5406-4109-8683-F11E5214ED88}" type="sibTrans" cxnId="{29C1D90E-4030-4EA8-A4D5-645A64FFBFDA}">
      <dgm:prSet/>
      <dgm:spPr/>
      <dgm:t>
        <a:bodyPr/>
        <a:lstStyle/>
        <a:p>
          <a:endParaRPr lang="zh-CN" altLang="en-US"/>
        </a:p>
      </dgm:t>
    </dgm:pt>
    <dgm:pt modelId="{50E70579-DE87-4D9B-9C34-E015F6106AD9}">
      <dgm:prSet phldrT="[文本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企业研发</a:t>
          </a:r>
        </a:p>
      </dgm:t>
    </dgm:pt>
    <dgm:pt modelId="{659D8396-6BD4-49A6-B6A0-82F6A6DE0BAC}" type="parTrans" cxnId="{FBF1AC97-B7D1-47AC-8B79-314ABE8A56E8}">
      <dgm:prSet/>
      <dgm:spPr/>
      <dgm:t>
        <a:bodyPr/>
        <a:lstStyle/>
        <a:p>
          <a:endParaRPr lang="zh-CN" altLang="en-US"/>
        </a:p>
      </dgm:t>
    </dgm:pt>
    <dgm:pt modelId="{4A477034-9C4A-46AD-B4C1-39DC4D47E5E0}" type="sibTrans" cxnId="{FBF1AC97-B7D1-47AC-8B79-314ABE8A56E8}">
      <dgm:prSet/>
      <dgm:spPr>
        <a:noFill/>
        <a:ln>
          <a:noFill/>
        </a:ln>
      </dgm:spPr>
      <dgm:t>
        <a:bodyPr/>
        <a:lstStyle/>
        <a:p>
          <a:endParaRPr lang="zh-CN" altLang="en-US"/>
        </a:p>
      </dgm:t>
    </dgm:pt>
    <dgm:pt modelId="{21D3B12E-0EBE-4AC7-BF62-DB279678EFDA}" type="pres">
      <dgm:prSet presAssocID="{B2BFCC83-268B-4727-9B39-060EB8B5EA8D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F58E0E0F-CE7A-41CC-A751-911CE0843735}" type="pres">
      <dgm:prSet presAssocID="{BECF836C-7A5B-489C-8988-EAF0245BCC35}" presName="composite" presStyleCnt="0"/>
      <dgm:spPr/>
    </dgm:pt>
    <dgm:pt modelId="{362380A7-F206-4B8C-8840-DF597587008D}" type="pres">
      <dgm:prSet presAssocID="{BECF836C-7A5B-489C-8988-EAF0245BCC35}" presName="Parent1" presStyleLbl="node1" presStyleIdx="0" presStyleCnt="8" custLinFactX="3239" custLinFactY="67013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908233-9B35-44D4-84AB-792B282F77BD}" type="pres">
      <dgm:prSet presAssocID="{BECF836C-7A5B-489C-8988-EAF0245BCC3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E56009-3233-4BCB-B79D-C03C6720366A}" type="pres">
      <dgm:prSet presAssocID="{BECF836C-7A5B-489C-8988-EAF0245BCC35}" presName="BalanceSpacing" presStyleCnt="0"/>
      <dgm:spPr/>
    </dgm:pt>
    <dgm:pt modelId="{5922B0AE-39B2-4DD7-8723-F76CB0A52D55}" type="pres">
      <dgm:prSet presAssocID="{BECF836C-7A5B-489C-8988-EAF0245BCC35}" presName="BalanceSpacing1" presStyleCnt="0"/>
      <dgm:spPr/>
    </dgm:pt>
    <dgm:pt modelId="{336F87D4-14D3-4D04-859F-7098CD3704BA}" type="pres">
      <dgm:prSet presAssocID="{0A778D88-D5BE-4A0A-A99C-F19BD16B04CB}" presName="Accent1Text" presStyleLbl="node1" presStyleIdx="1" presStyleCnt="8" custLinFactX="5914" custLinFactY="67921" custLinFactNeighborX="100000" custLinFactNeighborY="100000"/>
      <dgm:spPr/>
      <dgm:t>
        <a:bodyPr/>
        <a:lstStyle/>
        <a:p>
          <a:endParaRPr lang="zh-CN" altLang="en-US"/>
        </a:p>
      </dgm:t>
    </dgm:pt>
    <dgm:pt modelId="{E73FA0A3-54A4-49FA-A818-3DBF8D823381}" type="pres">
      <dgm:prSet presAssocID="{0A778D88-D5BE-4A0A-A99C-F19BD16B04CB}" presName="spaceBetweenRectangles" presStyleCnt="0"/>
      <dgm:spPr/>
    </dgm:pt>
    <dgm:pt modelId="{A91750E0-80C5-404F-9FD2-C87D2193CA62}" type="pres">
      <dgm:prSet presAssocID="{EB886508-BD58-42E5-8C38-FDDCA630D1B2}" presName="composite" presStyleCnt="0"/>
      <dgm:spPr/>
    </dgm:pt>
    <dgm:pt modelId="{BEE5EB80-0B73-4311-AE3A-58BCF27EEEB5}" type="pres">
      <dgm:prSet presAssocID="{EB886508-BD58-42E5-8C38-FDDCA630D1B2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CD95AB-6D90-4E4F-BEF7-88658500AECE}" type="pres">
      <dgm:prSet presAssocID="{EB886508-BD58-42E5-8C38-FDDCA630D1B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9062B1-AF8D-45BE-8055-F7455F7B82FB}" type="pres">
      <dgm:prSet presAssocID="{EB886508-BD58-42E5-8C38-FDDCA630D1B2}" presName="BalanceSpacing" presStyleCnt="0"/>
      <dgm:spPr/>
    </dgm:pt>
    <dgm:pt modelId="{07861454-66B8-4930-B2BC-79AE3015E0F6}" type="pres">
      <dgm:prSet presAssocID="{EB886508-BD58-42E5-8C38-FDDCA630D1B2}" presName="BalanceSpacing1" presStyleCnt="0"/>
      <dgm:spPr/>
    </dgm:pt>
    <dgm:pt modelId="{101657EA-2198-4CA2-A0A6-6CD572E8F62D}" type="pres">
      <dgm:prSet presAssocID="{E4120333-3DD6-4B7E-ABE2-B9271DE86F9A}" presName="Accent1Text" presStyleLbl="node1" presStyleIdx="3" presStyleCnt="8" custLinFactX="200000" custLinFactNeighborX="258063" custLinFactNeighborY="50207"/>
      <dgm:spPr/>
      <dgm:t>
        <a:bodyPr/>
        <a:lstStyle/>
        <a:p>
          <a:endParaRPr lang="zh-CN" altLang="en-US"/>
        </a:p>
      </dgm:t>
    </dgm:pt>
    <dgm:pt modelId="{EFE05CFA-AAC7-4437-923C-140C217994F7}" type="pres">
      <dgm:prSet presAssocID="{E4120333-3DD6-4B7E-ABE2-B9271DE86F9A}" presName="spaceBetweenRectangles" presStyleCnt="0"/>
      <dgm:spPr/>
    </dgm:pt>
    <dgm:pt modelId="{1C1C7840-D825-4D75-8686-BE1402143DF5}" type="pres">
      <dgm:prSet presAssocID="{C561B401-6F8F-41B7-B6CB-55A221211E98}" presName="composite" presStyleCnt="0"/>
      <dgm:spPr/>
    </dgm:pt>
    <dgm:pt modelId="{7ED4F888-2285-47F8-B2B2-1B33BD2F5371}" type="pres">
      <dgm:prSet presAssocID="{C561B401-6F8F-41B7-B6CB-55A221211E98}" presName="Parent1" presStyleLbl="node1" presStyleIdx="4" presStyleCnt="8" custLinFactNeighborY="-72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3EF8AE-729E-47A3-A952-66159664835F}" type="pres">
      <dgm:prSet presAssocID="{C561B401-6F8F-41B7-B6CB-55A221211E9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7A1E177-3063-4AA7-B955-DEFCCB06A1DC}" type="pres">
      <dgm:prSet presAssocID="{C561B401-6F8F-41B7-B6CB-55A221211E98}" presName="BalanceSpacing" presStyleCnt="0"/>
      <dgm:spPr/>
    </dgm:pt>
    <dgm:pt modelId="{122463EC-F901-4BD6-992C-4732F11E5536}" type="pres">
      <dgm:prSet presAssocID="{C561B401-6F8F-41B7-B6CB-55A221211E98}" presName="BalanceSpacing1" presStyleCnt="0"/>
      <dgm:spPr/>
    </dgm:pt>
    <dgm:pt modelId="{F1742FEC-F76D-4F05-8BEE-A7256658128E}" type="pres">
      <dgm:prSet presAssocID="{B21A1988-B813-48A1-A6B6-C49D30EEA257}" presName="Accent1Text" presStyleLbl="node1" presStyleIdx="5" presStyleCnt="8" custLinFactNeighborY="0"/>
      <dgm:spPr/>
      <dgm:t>
        <a:bodyPr/>
        <a:lstStyle/>
        <a:p>
          <a:endParaRPr lang="zh-CN" altLang="en-US"/>
        </a:p>
      </dgm:t>
    </dgm:pt>
    <dgm:pt modelId="{313EEDBF-D882-4BA3-9209-C5C1EDB66245}" type="pres">
      <dgm:prSet presAssocID="{B21A1988-B813-48A1-A6B6-C49D30EEA257}" presName="spaceBetweenRectangles" presStyleCnt="0"/>
      <dgm:spPr/>
    </dgm:pt>
    <dgm:pt modelId="{B8664019-1043-4E99-B816-9B902B9075BE}" type="pres">
      <dgm:prSet presAssocID="{50E70579-DE87-4D9B-9C34-E015F6106AD9}" presName="composite" presStyleCnt="0"/>
      <dgm:spPr/>
    </dgm:pt>
    <dgm:pt modelId="{03EE3828-4838-454F-87FF-376DB8A746ED}" type="pres">
      <dgm:prSet presAssocID="{50E70579-DE87-4D9B-9C34-E015F6106AD9}" presName="Parent1" presStyleLbl="node1" presStyleIdx="6" presStyleCnt="8" custLinFactX="5522" custLinFactY="-67068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AF45C2-8D35-440B-A623-4EC975998C51}" type="pres">
      <dgm:prSet presAssocID="{50E70579-DE87-4D9B-9C34-E015F6106AD9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2E2795-052A-4C98-B2CD-D4B626DEB429}" type="pres">
      <dgm:prSet presAssocID="{50E70579-DE87-4D9B-9C34-E015F6106AD9}" presName="BalanceSpacing" presStyleCnt="0"/>
      <dgm:spPr/>
    </dgm:pt>
    <dgm:pt modelId="{E1E24905-61DD-400A-8625-EDD06E6B74CA}" type="pres">
      <dgm:prSet presAssocID="{50E70579-DE87-4D9B-9C34-E015F6106AD9}" presName="BalanceSpacing1" presStyleCnt="0"/>
      <dgm:spPr/>
    </dgm:pt>
    <dgm:pt modelId="{B576216C-8B5D-4674-9F0A-431DE9CC5373}" type="pres">
      <dgm:prSet presAssocID="{4A477034-9C4A-46AD-B4C1-39DC4D47E5E0}" presName="Accent1Text" presStyleLbl="node1" presStyleIdx="7" presStyleCnt="8" custLinFactY="-70576" custLinFactNeighborX="1254" custLinFactNeighborY="-100000"/>
      <dgm:spPr/>
      <dgm:t>
        <a:bodyPr/>
        <a:lstStyle/>
        <a:p>
          <a:endParaRPr lang="zh-CN" altLang="en-US"/>
        </a:p>
      </dgm:t>
    </dgm:pt>
  </dgm:ptLst>
  <dgm:cxnLst>
    <dgm:cxn modelId="{108166C9-FB89-4D3C-B417-500A18A2D38D}" srcId="{BECF836C-7A5B-489C-8988-EAF0245BCC35}" destId="{B6694D30-4F03-4CEA-B5E7-D2AB52F0784B}" srcOrd="0" destOrd="0" parTransId="{05D56983-C5E8-44AA-ABF2-ED7A4268250F}" sibTransId="{C89DB961-AA54-4D08-B423-82EAA04E46EA}"/>
    <dgm:cxn modelId="{EC5ED402-4713-42AC-8CC6-A30A1DB61725}" type="presOf" srcId="{4A477034-9C4A-46AD-B4C1-39DC4D47E5E0}" destId="{B576216C-8B5D-4674-9F0A-431DE9CC5373}" srcOrd="0" destOrd="0" presId="urn:microsoft.com/office/officeart/2008/layout/AlternatingHexagons"/>
    <dgm:cxn modelId="{B4C8DC67-C9E0-48E9-B35C-3D764B2A93FE}" type="presOf" srcId="{0A778D88-D5BE-4A0A-A99C-F19BD16B04CB}" destId="{336F87D4-14D3-4D04-859F-7098CD3704BA}" srcOrd="0" destOrd="0" presId="urn:microsoft.com/office/officeart/2008/layout/AlternatingHexagons"/>
    <dgm:cxn modelId="{032DDB58-BD6C-4133-8DD4-B1805BFE4204}" srcId="{B2BFCC83-268B-4727-9B39-060EB8B5EA8D}" destId="{BECF836C-7A5B-489C-8988-EAF0245BCC35}" srcOrd="0" destOrd="0" parTransId="{4619C22E-2F96-4FA0-8B60-E772907A70AC}" sibTransId="{0A778D88-D5BE-4A0A-A99C-F19BD16B04CB}"/>
    <dgm:cxn modelId="{29C1D90E-4030-4EA8-A4D5-645A64FFBFDA}" srcId="{50E70579-DE87-4D9B-9C34-E015F6106AD9}" destId="{EE50B321-8011-4454-AD2B-26B233FB8102}" srcOrd="0" destOrd="0" parTransId="{55253998-6E3F-4B36-BB6B-0AC878C7F22D}" sibTransId="{DC3BEC21-5406-4109-8683-F11E5214ED88}"/>
    <dgm:cxn modelId="{46D762BE-D70C-450B-9715-7ABAEF9DAE93}" type="presOf" srcId="{BECF836C-7A5B-489C-8988-EAF0245BCC35}" destId="{362380A7-F206-4B8C-8840-DF597587008D}" srcOrd="0" destOrd="0" presId="urn:microsoft.com/office/officeart/2008/layout/AlternatingHexagons"/>
    <dgm:cxn modelId="{C05AFD6A-A095-4F6D-B240-788AB360BAFD}" type="presOf" srcId="{E4120333-3DD6-4B7E-ABE2-B9271DE86F9A}" destId="{101657EA-2198-4CA2-A0A6-6CD572E8F62D}" srcOrd="0" destOrd="0" presId="urn:microsoft.com/office/officeart/2008/layout/AlternatingHexagons"/>
    <dgm:cxn modelId="{2FEBA6FA-1FCF-45C2-8D89-7FBCDFED8AE5}" type="presOf" srcId="{B21A1988-B813-48A1-A6B6-C49D30EEA257}" destId="{F1742FEC-F76D-4F05-8BEE-A7256658128E}" srcOrd="0" destOrd="0" presId="urn:microsoft.com/office/officeart/2008/layout/AlternatingHexagons"/>
    <dgm:cxn modelId="{FBF1AC97-B7D1-47AC-8B79-314ABE8A56E8}" srcId="{B2BFCC83-268B-4727-9B39-060EB8B5EA8D}" destId="{50E70579-DE87-4D9B-9C34-E015F6106AD9}" srcOrd="3" destOrd="0" parTransId="{659D8396-6BD4-49A6-B6A0-82F6A6DE0BAC}" sibTransId="{4A477034-9C4A-46AD-B4C1-39DC4D47E5E0}"/>
    <dgm:cxn modelId="{C60FA9CD-711C-47AC-BB03-246151F9E866}" type="presOf" srcId="{50E70579-DE87-4D9B-9C34-E015F6106AD9}" destId="{03EE3828-4838-454F-87FF-376DB8A746ED}" srcOrd="0" destOrd="0" presId="urn:microsoft.com/office/officeart/2008/layout/AlternatingHexagons"/>
    <dgm:cxn modelId="{F795F31C-1142-4C76-9541-4EEDA6E3F586}" srcId="{B2BFCC83-268B-4727-9B39-060EB8B5EA8D}" destId="{C561B401-6F8F-41B7-B6CB-55A221211E98}" srcOrd="2" destOrd="0" parTransId="{F2AF5F7E-7B36-40AB-ACB9-39869757E8B5}" sibTransId="{B21A1988-B813-48A1-A6B6-C49D30EEA257}"/>
    <dgm:cxn modelId="{71649CC0-C11E-4E74-AB63-9F987D16AADC}" srcId="{EB886508-BD58-42E5-8C38-FDDCA630D1B2}" destId="{D2F985B6-3AC5-4846-90D6-192B911A1E27}" srcOrd="0" destOrd="0" parTransId="{DE2CEEA2-FC0C-4B8C-8CD6-4CE9398F558C}" sibTransId="{B9C266BB-884A-406A-94DC-BF2A42C779AE}"/>
    <dgm:cxn modelId="{43561032-438C-4985-AAFD-FD35B3B9C44E}" type="presOf" srcId="{C561B401-6F8F-41B7-B6CB-55A221211E98}" destId="{7ED4F888-2285-47F8-B2B2-1B33BD2F5371}" srcOrd="0" destOrd="0" presId="urn:microsoft.com/office/officeart/2008/layout/AlternatingHexagons"/>
    <dgm:cxn modelId="{89D209B7-E09E-4189-8FA2-E369A6F53D68}" type="presOf" srcId="{B6694D30-4F03-4CEA-B5E7-D2AB52F0784B}" destId="{31908233-9B35-44D4-84AB-792B282F77BD}" srcOrd="0" destOrd="0" presId="urn:microsoft.com/office/officeart/2008/layout/AlternatingHexagons"/>
    <dgm:cxn modelId="{0F085463-DCEA-432B-96A7-A0071B26CBB6}" type="presOf" srcId="{EB886508-BD58-42E5-8C38-FDDCA630D1B2}" destId="{BEE5EB80-0B73-4311-AE3A-58BCF27EEEB5}" srcOrd="0" destOrd="0" presId="urn:microsoft.com/office/officeart/2008/layout/AlternatingHexagons"/>
    <dgm:cxn modelId="{1189FDD2-67A4-4BEB-B53B-90615391D8D2}" type="presOf" srcId="{D2F985B6-3AC5-4846-90D6-192B911A1E27}" destId="{2BCD95AB-6D90-4E4F-BEF7-88658500AECE}" srcOrd="0" destOrd="0" presId="urn:microsoft.com/office/officeart/2008/layout/AlternatingHexagons"/>
    <dgm:cxn modelId="{A63A7C79-0BCA-45B0-BD12-F5BCCBAE1098}" type="presOf" srcId="{EE50B321-8011-4454-AD2B-26B233FB8102}" destId="{7EAF45C2-8D35-440B-A623-4EC975998C51}" srcOrd="0" destOrd="0" presId="urn:microsoft.com/office/officeart/2008/layout/AlternatingHexagons"/>
    <dgm:cxn modelId="{CEEDF62B-7355-408A-A83B-17999F88CDF2}" srcId="{B2BFCC83-268B-4727-9B39-060EB8B5EA8D}" destId="{EB886508-BD58-42E5-8C38-FDDCA630D1B2}" srcOrd="1" destOrd="0" parTransId="{760D66AA-AACB-4787-BFCC-798CD2BD8DED}" sibTransId="{E4120333-3DD6-4B7E-ABE2-B9271DE86F9A}"/>
    <dgm:cxn modelId="{C821DA52-6F33-4A56-A133-212F399FDB3D}" type="presOf" srcId="{B2BFCC83-268B-4727-9B39-060EB8B5EA8D}" destId="{21D3B12E-0EBE-4AC7-BF62-DB279678EFDA}" srcOrd="0" destOrd="0" presId="urn:microsoft.com/office/officeart/2008/layout/AlternatingHexagons"/>
    <dgm:cxn modelId="{0A5CE707-C9E5-4E04-B90F-5333D9835DE2}" type="presParOf" srcId="{21D3B12E-0EBE-4AC7-BF62-DB279678EFDA}" destId="{F58E0E0F-CE7A-41CC-A751-911CE0843735}" srcOrd="0" destOrd="0" presId="urn:microsoft.com/office/officeart/2008/layout/AlternatingHexagons"/>
    <dgm:cxn modelId="{A035B466-75B5-4BD8-9931-C42D2A0A1B8D}" type="presParOf" srcId="{F58E0E0F-CE7A-41CC-A751-911CE0843735}" destId="{362380A7-F206-4B8C-8840-DF597587008D}" srcOrd="0" destOrd="0" presId="urn:microsoft.com/office/officeart/2008/layout/AlternatingHexagons"/>
    <dgm:cxn modelId="{D7120E2D-BFB4-4BD0-B215-A5D33C3895A5}" type="presParOf" srcId="{F58E0E0F-CE7A-41CC-A751-911CE0843735}" destId="{31908233-9B35-44D4-84AB-792B282F77BD}" srcOrd="1" destOrd="0" presId="urn:microsoft.com/office/officeart/2008/layout/AlternatingHexagons"/>
    <dgm:cxn modelId="{8AD628DD-E6B6-41CA-A374-56B6DAC11E3E}" type="presParOf" srcId="{F58E0E0F-CE7A-41CC-A751-911CE0843735}" destId="{ABE56009-3233-4BCB-B79D-C03C6720366A}" srcOrd="2" destOrd="0" presId="urn:microsoft.com/office/officeart/2008/layout/AlternatingHexagons"/>
    <dgm:cxn modelId="{F42D4DC9-B6FC-437A-B339-47D76A0647D4}" type="presParOf" srcId="{F58E0E0F-CE7A-41CC-A751-911CE0843735}" destId="{5922B0AE-39B2-4DD7-8723-F76CB0A52D55}" srcOrd="3" destOrd="0" presId="urn:microsoft.com/office/officeart/2008/layout/AlternatingHexagons"/>
    <dgm:cxn modelId="{BAF016A8-C441-4294-8A8E-A40CFDFD0065}" type="presParOf" srcId="{F58E0E0F-CE7A-41CC-A751-911CE0843735}" destId="{336F87D4-14D3-4D04-859F-7098CD3704BA}" srcOrd="4" destOrd="0" presId="urn:microsoft.com/office/officeart/2008/layout/AlternatingHexagons"/>
    <dgm:cxn modelId="{CB2C224D-3C42-4587-BA59-82CB992E7616}" type="presParOf" srcId="{21D3B12E-0EBE-4AC7-BF62-DB279678EFDA}" destId="{E73FA0A3-54A4-49FA-A818-3DBF8D823381}" srcOrd="1" destOrd="0" presId="urn:microsoft.com/office/officeart/2008/layout/AlternatingHexagons"/>
    <dgm:cxn modelId="{A283D536-C9DA-40B2-A2AA-4D2604239478}" type="presParOf" srcId="{21D3B12E-0EBE-4AC7-BF62-DB279678EFDA}" destId="{A91750E0-80C5-404F-9FD2-C87D2193CA62}" srcOrd="2" destOrd="0" presId="urn:microsoft.com/office/officeart/2008/layout/AlternatingHexagons"/>
    <dgm:cxn modelId="{A96084B1-914D-46A5-A00D-01A6759E5116}" type="presParOf" srcId="{A91750E0-80C5-404F-9FD2-C87D2193CA62}" destId="{BEE5EB80-0B73-4311-AE3A-58BCF27EEEB5}" srcOrd="0" destOrd="0" presId="urn:microsoft.com/office/officeart/2008/layout/AlternatingHexagons"/>
    <dgm:cxn modelId="{1D1EAE6C-2368-4E27-B8CA-7E60F6D0D9CF}" type="presParOf" srcId="{A91750E0-80C5-404F-9FD2-C87D2193CA62}" destId="{2BCD95AB-6D90-4E4F-BEF7-88658500AECE}" srcOrd="1" destOrd="0" presId="urn:microsoft.com/office/officeart/2008/layout/AlternatingHexagons"/>
    <dgm:cxn modelId="{3C012A94-6840-46C6-8A80-90E8397AEBBA}" type="presParOf" srcId="{A91750E0-80C5-404F-9FD2-C87D2193CA62}" destId="{DC9062B1-AF8D-45BE-8055-F7455F7B82FB}" srcOrd="2" destOrd="0" presId="urn:microsoft.com/office/officeart/2008/layout/AlternatingHexagons"/>
    <dgm:cxn modelId="{CFCF58BB-1989-4272-A809-D6246228EDBD}" type="presParOf" srcId="{A91750E0-80C5-404F-9FD2-C87D2193CA62}" destId="{07861454-66B8-4930-B2BC-79AE3015E0F6}" srcOrd="3" destOrd="0" presId="urn:microsoft.com/office/officeart/2008/layout/AlternatingHexagons"/>
    <dgm:cxn modelId="{3927165D-B243-49D3-9A8C-6702FA2F5320}" type="presParOf" srcId="{A91750E0-80C5-404F-9FD2-C87D2193CA62}" destId="{101657EA-2198-4CA2-A0A6-6CD572E8F62D}" srcOrd="4" destOrd="0" presId="urn:microsoft.com/office/officeart/2008/layout/AlternatingHexagons"/>
    <dgm:cxn modelId="{68C83BFD-A5F2-4AD5-B2CA-992A604A7713}" type="presParOf" srcId="{21D3B12E-0EBE-4AC7-BF62-DB279678EFDA}" destId="{EFE05CFA-AAC7-4437-923C-140C217994F7}" srcOrd="3" destOrd="0" presId="urn:microsoft.com/office/officeart/2008/layout/AlternatingHexagons"/>
    <dgm:cxn modelId="{46CE35D2-0608-46F4-A642-5EFC8DE1701C}" type="presParOf" srcId="{21D3B12E-0EBE-4AC7-BF62-DB279678EFDA}" destId="{1C1C7840-D825-4D75-8686-BE1402143DF5}" srcOrd="4" destOrd="0" presId="urn:microsoft.com/office/officeart/2008/layout/AlternatingHexagons"/>
    <dgm:cxn modelId="{B3EEE273-0B35-4B3F-9635-8DADDE401B35}" type="presParOf" srcId="{1C1C7840-D825-4D75-8686-BE1402143DF5}" destId="{7ED4F888-2285-47F8-B2B2-1B33BD2F5371}" srcOrd="0" destOrd="0" presId="urn:microsoft.com/office/officeart/2008/layout/AlternatingHexagons"/>
    <dgm:cxn modelId="{AD57C98C-0CBA-46FD-8D4F-8A9B6E854471}" type="presParOf" srcId="{1C1C7840-D825-4D75-8686-BE1402143DF5}" destId="{C23EF8AE-729E-47A3-A952-66159664835F}" srcOrd="1" destOrd="0" presId="urn:microsoft.com/office/officeart/2008/layout/AlternatingHexagons"/>
    <dgm:cxn modelId="{3010E785-3397-4769-9D35-995EF0536523}" type="presParOf" srcId="{1C1C7840-D825-4D75-8686-BE1402143DF5}" destId="{17A1E177-3063-4AA7-B955-DEFCCB06A1DC}" srcOrd="2" destOrd="0" presId="urn:microsoft.com/office/officeart/2008/layout/AlternatingHexagons"/>
    <dgm:cxn modelId="{C2EEB7AF-DC84-43D9-B6B6-2537109D2C11}" type="presParOf" srcId="{1C1C7840-D825-4D75-8686-BE1402143DF5}" destId="{122463EC-F901-4BD6-992C-4732F11E5536}" srcOrd="3" destOrd="0" presId="urn:microsoft.com/office/officeart/2008/layout/AlternatingHexagons"/>
    <dgm:cxn modelId="{86FB8048-F091-451E-8D77-C4A711C43D49}" type="presParOf" srcId="{1C1C7840-D825-4D75-8686-BE1402143DF5}" destId="{F1742FEC-F76D-4F05-8BEE-A7256658128E}" srcOrd="4" destOrd="0" presId="urn:microsoft.com/office/officeart/2008/layout/AlternatingHexagons"/>
    <dgm:cxn modelId="{8405B212-CA30-4152-AA3D-13E5DABDE53E}" type="presParOf" srcId="{21D3B12E-0EBE-4AC7-BF62-DB279678EFDA}" destId="{313EEDBF-D882-4BA3-9209-C5C1EDB66245}" srcOrd="5" destOrd="0" presId="urn:microsoft.com/office/officeart/2008/layout/AlternatingHexagons"/>
    <dgm:cxn modelId="{F5129748-DFB7-4E3E-90BC-94627D97AF1C}" type="presParOf" srcId="{21D3B12E-0EBE-4AC7-BF62-DB279678EFDA}" destId="{B8664019-1043-4E99-B816-9B902B9075BE}" srcOrd="6" destOrd="0" presId="urn:microsoft.com/office/officeart/2008/layout/AlternatingHexagons"/>
    <dgm:cxn modelId="{5D85FCDE-B90B-4D51-B047-5F91B709F0C8}" type="presParOf" srcId="{B8664019-1043-4E99-B816-9B902B9075BE}" destId="{03EE3828-4838-454F-87FF-376DB8A746ED}" srcOrd="0" destOrd="0" presId="urn:microsoft.com/office/officeart/2008/layout/AlternatingHexagons"/>
    <dgm:cxn modelId="{03EE87B5-9980-4D4E-8910-B565D1333B4A}" type="presParOf" srcId="{B8664019-1043-4E99-B816-9B902B9075BE}" destId="{7EAF45C2-8D35-440B-A623-4EC975998C51}" srcOrd="1" destOrd="0" presId="urn:microsoft.com/office/officeart/2008/layout/AlternatingHexagons"/>
    <dgm:cxn modelId="{FC31A895-E046-493F-ACFC-ECCF38FB0934}" type="presParOf" srcId="{B8664019-1043-4E99-B816-9B902B9075BE}" destId="{EA2E2795-052A-4C98-B2CD-D4B626DEB429}" srcOrd="2" destOrd="0" presId="urn:microsoft.com/office/officeart/2008/layout/AlternatingHexagons"/>
    <dgm:cxn modelId="{CFE6458D-447E-4BF6-9465-C63E22D4E856}" type="presParOf" srcId="{B8664019-1043-4E99-B816-9B902B9075BE}" destId="{E1E24905-61DD-400A-8625-EDD06E6B74CA}" srcOrd="3" destOrd="0" presId="urn:microsoft.com/office/officeart/2008/layout/AlternatingHexagons"/>
    <dgm:cxn modelId="{A2E49BE6-CA93-43B8-B10A-23087F368040}" type="presParOf" srcId="{B8664019-1043-4E99-B816-9B902B9075BE}" destId="{B576216C-8B5D-4674-9F0A-431DE9CC53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6830-81BB-45DA-A6D9-213E7FB85C16}">
      <dsp:nvSpPr>
        <dsp:cNvPr id="0" name=""/>
        <dsp:cNvSpPr/>
      </dsp:nvSpPr>
      <dsp:spPr>
        <a:xfrm>
          <a:off x="-126056" y="176529"/>
          <a:ext cx="5582552" cy="348909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270649-C8D8-45A5-9BCE-120084A4034F}">
      <dsp:nvSpPr>
        <dsp:cNvPr id="0" name=""/>
        <dsp:cNvSpPr/>
      </dsp:nvSpPr>
      <dsp:spPr>
        <a:xfrm>
          <a:off x="423824" y="2771020"/>
          <a:ext cx="128398" cy="128398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AFA5A-007A-4B27-B3A4-455D8754B040}">
      <dsp:nvSpPr>
        <dsp:cNvPr id="0" name=""/>
        <dsp:cNvSpPr/>
      </dsp:nvSpPr>
      <dsp:spPr>
        <a:xfrm>
          <a:off x="488023" y="2835219"/>
          <a:ext cx="731314" cy="830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3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>
              <a:latin typeface="+mn-lt"/>
            </a:rPr>
            <a:t>教育部教改重点立项</a:t>
          </a:r>
          <a:endParaRPr lang="zh-CN" altLang="en-US" sz="1700" kern="1200" dirty="0"/>
        </a:p>
      </dsp:txBody>
      <dsp:txXfrm>
        <a:off x="488023" y="2835219"/>
        <a:ext cx="731314" cy="830404"/>
      </dsp:txXfrm>
    </dsp:sp>
    <dsp:sp modelId="{14A33EC6-FC4C-4FA0-9E8A-A28641109395}">
      <dsp:nvSpPr>
        <dsp:cNvPr id="0" name=""/>
        <dsp:cNvSpPr/>
      </dsp:nvSpPr>
      <dsp:spPr>
        <a:xfrm>
          <a:off x="1118852" y="2103207"/>
          <a:ext cx="200971" cy="20097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80320"/>
                <a:satOff val="-3227"/>
                <a:lumOff val="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0320"/>
                <a:satOff val="-3227"/>
                <a:lumOff val="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0320"/>
                <a:satOff val="-3227"/>
                <a:lumOff val="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8AD34-B9E6-40CC-9D36-DF7E72EC731D}">
      <dsp:nvSpPr>
        <dsp:cNvPr id="0" name=""/>
        <dsp:cNvSpPr/>
      </dsp:nvSpPr>
      <dsp:spPr>
        <a:xfrm>
          <a:off x="1219338" y="2203693"/>
          <a:ext cx="926703" cy="146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>
              <a:latin typeface="+mn-lt"/>
            </a:rPr>
            <a:t>国家教学成果二等奖</a:t>
          </a:r>
          <a:endParaRPr lang="zh-CN" altLang="en-US" sz="1700" kern="1200" dirty="0"/>
        </a:p>
      </dsp:txBody>
      <dsp:txXfrm>
        <a:off x="1219338" y="2203693"/>
        <a:ext cx="926703" cy="1461930"/>
      </dsp:txXfrm>
    </dsp:sp>
    <dsp:sp modelId="{512C4AEC-025E-4C2C-BB46-DBB7E4FC0474}">
      <dsp:nvSpPr>
        <dsp:cNvPr id="0" name=""/>
        <dsp:cNvSpPr/>
      </dsp:nvSpPr>
      <dsp:spPr>
        <a:xfrm>
          <a:off x="2012060" y="1570771"/>
          <a:ext cx="267962" cy="267962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BFBB7-87E6-49A9-9244-F315B8F2319D}">
      <dsp:nvSpPr>
        <dsp:cNvPr id="0" name=""/>
        <dsp:cNvSpPr/>
      </dsp:nvSpPr>
      <dsp:spPr>
        <a:xfrm>
          <a:off x="2146041" y="1704753"/>
          <a:ext cx="1077432" cy="1960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8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>
              <a:latin typeface="+mn-lt"/>
            </a:rPr>
            <a:t>天津市优势特色专业</a:t>
          </a:r>
          <a:endParaRPr lang="zh-CN" altLang="en-US" sz="1700" kern="1200" dirty="0"/>
        </a:p>
      </dsp:txBody>
      <dsp:txXfrm>
        <a:off x="2146041" y="1704753"/>
        <a:ext cx="1077432" cy="1960871"/>
      </dsp:txXfrm>
    </dsp:sp>
    <dsp:sp modelId="{5CE3ADD9-EF21-4195-A13A-D8C16676155C}">
      <dsp:nvSpPr>
        <dsp:cNvPr id="0" name=""/>
        <dsp:cNvSpPr/>
      </dsp:nvSpPr>
      <dsp:spPr>
        <a:xfrm>
          <a:off x="3050415" y="1154871"/>
          <a:ext cx="346118" cy="346118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240960"/>
                <a:satOff val="-9682"/>
                <a:lumOff val="2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40960"/>
                <a:satOff val="-9682"/>
                <a:lumOff val="2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40960"/>
                <a:satOff val="-9682"/>
                <a:lumOff val="2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8D03D-A1A5-409E-9953-89BC9080546E}">
      <dsp:nvSpPr>
        <dsp:cNvPr id="0" name=""/>
        <dsp:cNvSpPr/>
      </dsp:nvSpPr>
      <dsp:spPr>
        <a:xfrm>
          <a:off x="3184547" y="1327930"/>
          <a:ext cx="1064648" cy="233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0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>
              <a:latin typeface="+mn-lt"/>
            </a:rPr>
            <a:t>天津市教学成果一等奖</a:t>
          </a:r>
          <a:endParaRPr lang="zh-CN" altLang="en-US" sz="1700" kern="1200" dirty="0"/>
        </a:p>
      </dsp:txBody>
      <dsp:txXfrm>
        <a:off x="3184547" y="1327930"/>
        <a:ext cx="1064648" cy="2337693"/>
      </dsp:txXfrm>
    </dsp:sp>
    <dsp:sp modelId="{01C17BB2-CEE3-465F-9D95-B84CF2DAF40D}">
      <dsp:nvSpPr>
        <dsp:cNvPr id="0" name=""/>
        <dsp:cNvSpPr/>
      </dsp:nvSpPr>
      <dsp:spPr>
        <a:xfrm>
          <a:off x="4119473" y="877139"/>
          <a:ext cx="441021" cy="44102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B8FE3-2EC9-4CCC-9105-370FED5F92B9}">
      <dsp:nvSpPr>
        <dsp:cNvPr id="0" name=""/>
        <dsp:cNvSpPr/>
      </dsp:nvSpPr>
      <dsp:spPr>
        <a:xfrm>
          <a:off x="4087871" y="1274180"/>
          <a:ext cx="1620737" cy="256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68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>
              <a:solidFill>
                <a:schemeClr val="accent2"/>
              </a:solidFill>
            </a:rPr>
            <a:t>国家一流专业建设点</a:t>
          </a:r>
        </a:p>
      </dsp:txBody>
      <dsp:txXfrm>
        <a:off x="4087871" y="1274180"/>
        <a:ext cx="1620737" cy="2567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9E20-6BD8-4CD4-9EAA-E450B16AD832}">
      <dsp:nvSpPr>
        <dsp:cNvPr id="0" name=""/>
        <dsp:cNvSpPr/>
      </dsp:nvSpPr>
      <dsp:spPr>
        <a:xfrm>
          <a:off x="540637" y="0"/>
          <a:ext cx="6127222" cy="276531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A95AD-55A6-4318-9EF4-E937236C79DA}">
      <dsp:nvSpPr>
        <dsp:cNvPr id="0" name=""/>
        <dsp:cNvSpPr/>
      </dsp:nvSpPr>
      <dsp:spPr>
        <a:xfrm>
          <a:off x="2463" y="829593"/>
          <a:ext cx="1600793" cy="1106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前两年</a:t>
          </a:r>
          <a:endParaRPr lang="en-US" altLang="zh-CN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南开大学</a:t>
          </a:r>
        </a:p>
      </dsp:txBody>
      <dsp:txXfrm>
        <a:off x="56460" y="883590"/>
        <a:ext cx="1492799" cy="998130"/>
      </dsp:txXfrm>
    </dsp:sp>
    <dsp:sp modelId="{6CB73E4C-7D48-4580-A8D7-8A676D0F193D}">
      <dsp:nvSpPr>
        <dsp:cNvPr id="0" name=""/>
        <dsp:cNvSpPr/>
      </dsp:nvSpPr>
      <dsp:spPr>
        <a:xfrm>
          <a:off x="1870055" y="829593"/>
          <a:ext cx="1600793" cy="1106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后两年</a:t>
          </a:r>
          <a:endParaRPr lang="en-US" altLang="zh-CN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天津大学</a:t>
          </a:r>
        </a:p>
      </dsp:txBody>
      <dsp:txXfrm>
        <a:off x="1924052" y="883590"/>
        <a:ext cx="1492799" cy="998130"/>
      </dsp:txXfrm>
    </dsp:sp>
    <dsp:sp modelId="{2DE658C2-E0D9-44F1-8913-CE7973B5EF66}">
      <dsp:nvSpPr>
        <dsp:cNvPr id="0" name=""/>
        <dsp:cNvSpPr/>
      </dsp:nvSpPr>
      <dsp:spPr>
        <a:xfrm>
          <a:off x="3737647" y="829593"/>
          <a:ext cx="1600793" cy="1106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毕业设计</a:t>
          </a:r>
          <a:endParaRPr lang="en-US" altLang="zh-CN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/>
            <a:t>自由选择</a:t>
          </a:r>
        </a:p>
      </dsp:txBody>
      <dsp:txXfrm>
        <a:off x="3791644" y="883590"/>
        <a:ext cx="1492799" cy="998130"/>
      </dsp:txXfrm>
    </dsp:sp>
    <dsp:sp modelId="{8C7C1A31-665E-444A-822F-93AB0C575033}">
      <dsp:nvSpPr>
        <dsp:cNvPr id="0" name=""/>
        <dsp:cNvSpPr/>
      </dsp:nvSpPr>
      <dsp:spPr>
        <a:xfrm>
          <a:off x="5605239" y="829593"/>
          <a:ext cx="1600793" cy="1106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/>
        </a:p>
      </dsp:txBody>
      <dsp:txXfrm>
        <a:off x="5659236" y="883590"/>
        <a:ext cx="1492799" cy="998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FFF7-3B51-44F1-A1AD-A59277412B7B}">
      <dsp:nvSpPr>
        <dsp:cNvPr id="0" name=""/>
        <dsp:cNvSpPr/>
      </dsp:nvSpPr>
      <dsp:spPr>
        <a:xfrm>
          <a:off x="0" y="0"/>
          <a:ext cx="5627079" cy="3891291"/>
        </a:xfrm>
        <a:prstGeom prst="roundRect">
          <a:avLst>
            <a:gd name="adj" fmla="val 85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3020074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特色选修课程</a:t>
          </a:r>
        </a:p>
      </dsp:txBody>
      <dsp:txXfrm>
        <a:off x="96876" y="96876"/>
        <a:ext cx="5433327" cy="3697539"/>
      </dsp:txXfrm>
    </dsp:sp>
    <dsp:sp modelId="{AAF81857-9A20-47F4-B9AD-68BE82CB56C3}">
      <dsp:nvSpPr>
        <dsp:cNvPr id="0" name=""/>
        <dsp:cNvSpPr/>
      </dsp:nvSpPr>
      <dsp:spPr>
        <a:xfrm>
          <a:off x="140676" y="972822"/>
          <a:ext cx="844061" cy="27239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/>
            <a:t>《</a:t>
          </a:r>
          <a:r>
            <a:rPr lang="zh-CN" altLang="en-US" sz="1200" kern="1200" dirty="0"/>
            <a:t>绿色化学基础</a:t>
          </a:r>
          <a:r>
            <a:rPr lang="en-US" altLang="zh-CN" sz="1200" kern="1200" dirty="0"/>
            <a:t>》</a:t>
          </a:r>
          <a:r>
            <a:rPr lang="zh-CN" altLang="en-US" sz="1200" kern="1200" dirty="0"/>
            <a:t>、</a:t>
          </a:r>
          <a:r>
            <a:rPr lang="en-US" altLang="zh-CN" sz="1200" kern="1200" dirty="0"/>
            <a:t>《</a:t>
          </a:r>
          <a:r>
            <a:rPr lang="zh-CN" altLang="zh-CN" sz="1200" kern="1200" dirty="0"/>
            <a:t>中药工程基础</a:t>
          </a:r>
          <a:r>
            <a:rPr lang="en-US" altLang="zh-CN" sz="1200" kern="1200" dirty="0"/>
            <a:t>》</a:t>
          </a:r>
          <a:r>
            <a:rPr lang="zh-CN" altLang="en-US" sz="1200" kern="1200" dirty="0"/>
            <a:t>、</a:t>
          </a:r>
          <a:r>
            <a:rPr lang="en-US" altLang="zh-CN" sz="1200" kern="1200" dirty="0"/>
            <a:t>《</a:t>
          </a:r>
          <a:r>
            <a:rPr lang="zh-CN" altLang="zh-CN" sz="1200" kern="1200" dirty="0"/>
            <a:t>能源化工基础</a:t>
          </a:r>
          <a:r>
            <a:rPr lang="en-US" altLang="zh-CN" sz="1200" kern="1200" dirty="0"/>
            <a:t>》</a:t>
          </a:r>
          <a:r>
            <a:rPr lang="zh-CN" altLang="en-US" sz="1200" kern="1200" dirty="0"/>
            <a:t>、</a:t>
          </a:r>
          <a:r>
            <a:rPr lang="en-US" altLang="zh-CN" sz="1200" kern="1200" dirty="0"/>
            <a:t>《</a:t>
          </a:r>
          <a:r>
            <a:rPr lang="zh-CN" altLang="zh-CN" sz="1200" kern="1200" dirty="0"/>
            <a:t>生物大分子研究中的化学工程问题</a:t>
          </a:r>
          <a:r>
            <a:rPr lang="en-US" altLang="zh-CN" sz="1200" kern="1200" dirty="0"/>
            <a:t>》…</a:t>
          </a:r>
          <a:endParaRPr lang="zh-CN" altLang="en-US" sz="1200" kern="1200" dirty="0"/>
        </a:p>
      </dsp:txBody>
      <dsp:txXfrm>
        <a:off x="166634" y="998780"/>
        <a:ext cx="792145" cy="2671987"/>
      </dsp:txXfrm>
    </dsp:sp>
    <dsp:sp modelId="{318D286E-5400-4AAA-935A-DC35C00459E4}">
      <dsp:nvSpPr>
        <dsp:cNvPr id="0" name=""/>
        <dsp:cNvSpPr/>
      </dsp:nvSpPr>
      <dsp:spPr>
        <a:xfrm>
          <a:off x="1125415" y="972822"/>
          <a:ext cx="4360986" cy="2723903"/>
        </a:xfrm>
        <a:prstGeom prst="roundRect">
          <a:avLst>
            <a:gd name="adj" fmla="val 105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72967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特色全新课程</a:t>
          </a:r>
        </a:p>
      </dsp:txBody>
      <dsp:txXfrm>
        <a:off x="1209184" y="1056591"/>
        <a:ext cx="4193448" cy="2556365"/>
      </dsp:txXfrm>
    </dsp:sp>
    <dsp:sp modelId="{77CC5DEF-1F00-4C47-9DC7-C9AB3BD35123}">
      <dsp:nvSpPr>
        <dsp:cNvPr id="0" name=""/>
        <dsp:cNvSpPr/>
      </dsp:nvSpPr>
      <dsp:spPr>
        <a:xfrm>
          <a:off x="1234440" y="1926189"/>
          <a:ext cx="872197" cy="15658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100" kern="1200" dirty="0"/>
            <a:t>《综合化学化工实验</a:t>
          </a:r>
          <a:r>
            <a:rPr lang="en-US" altLang="zh-CN" sz="1100" kern="1200" dirty="0"/>
            <a:t>》</a:t>
          </a:r>
          <a:r>
            <a:rPr lang="zh-CN" altLang="en-US" sz="1100" kern="1200" dirty="0"/>
            <a:t>、</a:t>
          </a:r>
          <a:r>
            <a:rPr lang="zh-CN" altLang="zh-CN" sz="1100" kern="1200" dirty="0"/>
            <a:t>《分子设计与产品工程》、《分子科学与工程信息学》</a:t>
          </a:r>
          <a:r>
            <a:rPr lang="en-US" altLang="zh-CN" sz="1100" kern="1200" dirty="0"/>
            <a:t>…</a:t>
          </a:r>
          <a:endParaRPr lang="zh-CN" altLang="en-US" sz="1100" kern="1200" dirty="0"/>
        </a:p>
      </dsp:txBody>
      <dsp:txXfrm>
        <a:off x="1261263" y="1953012"/>
        <a:ext cx="818551" cy="1512185"/>
      </dsp:txXfrm>
    </dsp:sp>
    <dsp:sp modelId="{B5DE785D-4C25-4B8C-A924-774C1E6752F6}">
      <dsp:nvSpPr>
        <dsp:cNvPr id="0" name=""/>
        <dsp:cNvSpPr/>
      </dsp:nvSpPr>
      <dsp:spPr>
        <a:xfrm>
          <a:off x="2186875" y="1945645"/>
          <a:ext cx="3194671" cy="1556516"/>
        </a:xfrm>
        <a:prstGeom prst="roundRect">
          <a:avLst>
            <a:gd name="adj" fmla="val 105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878567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专业核心基础课程</a:t>
          </a:r>
        </a:p>
      </dsp:txBody>
      <dsp:txXfrm>
        <a:off x="2234743" y="1993513"/>
        <a:ext cx="3098935" cy="1460780"/>
      </dsp:txXfrm>
    </dsp:sp>
    <dsp:sp modelId="{C93EE1B4-645C-4B6C-940F-C2F40934BE5E}">
      <dsp:nvSpPr>
        <dsp:cNvPr id="0" name=""/>
        <dsp:cNvSpPr/>
      </dsp:nvSpPr>
      <dsp:spPr>
        <a:xfrm>
          <a:off x="2300771" y="2646077"/>
          <a:ext cx="2964363" cy="70043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/>
            <a:t>《</a:t>
          </a:r>
          <a:r>
            <a:rPr lang="zh-CN" altLang="en-US" sz="1200" kern="1200" dirty="0"/>
            <a:t>化学概论</a:t>
          </a:r>
          <a:r>
            <a:rPr lang="en-US" altLang="zh-CN" sz="1200" kern="1200" dirty="0"/>
            <a:t>》《</a:t>
          </a:r>
          <a:r>
            <a:rPr lang="zh-CN" altLang="en-US" sz="1200" kern="1200" dirty="0"/>
            <a:t>化工热力学</a:t>
          </a:r>
          <a:r>
            <a:rPr lang="en-US" altLang="zh-CN" sz="1200" kern="1200" dirty="0"/>
            <a:t>》《</a:t>
          </a:r>
          <a:r>
            <a:rPr lang="zh-CN" altLang="zh-CN" sz="1200" kern="1200" dirty="0"/>
            <a:t>化学反应工程</a:t>
          </a:r>
          <a:r>
            <a:rPr lang="en-US" altLang="zh-CN" sz="1200" kern="1200" dirty="0"/>
            <a:t>》…</a:t>
          </a:r>
          <a:endParaRPr lang="zh-CN" altLang="en-US" sz="1200" kern="1200" dirty="0"/>
        </a:p>
      </dsp:txBody>
      <dsp:txXfrm>
        <a:off x="2322312" y="2667618"/>
        <a:ext cx="2921281" cy="657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87E2-343F-4BF6-9E8B-0142A4A32F64}">
      <dsp:nvSpPr>
        <dsp:cNvPr id="0" name=""/>
        <dsp:cNvSpPr/>
      </dsp:nvSpPr>
      <dsp:spPr>
        <a:xfrm>
          <a:off x="3674993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506536" y="0"/>
              </a:moveTo>
              <a:lnTo>
                <a:pt x="253268" y="0"/>
              </a:lnTo>
              <a:lnTo>
                <a:pt x="253268" y="1447800"/>
              </a:lnTo>
              <a:lnTo>
                <a:pt x="0" y="1447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89916" y="2717553"/>
        <a:ext cx="76692" cy="76692"/>
      </dsp:txXfrm>
    </dsp:sp>
    <dsp:sp modelId="{76D1257D-2982-4277-A2A4-FC5F16A25C7E}">
      <dsp:nvSpPr>
        <dsp:cNvPr id="0" name=""/>
        <dsp:cNvSpPr/>
      </dsp:nvSpPr>
      <dsp:spPr>
        <a:xfrm>
          <a:off x="3674993" y="2032000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506536" y="0"/>
              </a:moveTo>
              <a:lnTo>
                <a:pt x="253268" y="0"/>
              </a:lnTo>
              <a:lnTo>
                <a:pt x="253268" y="482600"/>
              </a:lnTo>
              <a:lnTo>
                <a:pt x="0" y="482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10771" y="2255809"/>
        <a:ext cx="34981" cy="34981"/>
      </dsp:txXfrm>
    </dsp:sp>
    <dsp:sp modelId="{5C71E84F-D528-4DBC-A26C-EEF18421B8E4}">
      <dsp:nvSpPr>
        <dsp:cNvPr id="0" name=""/>
        <dsp:cNvSpPr/>
      </dsp:nvSpPr>
      <dsp:spPr>
        <a:xfrm>
          <a:off x="3674993" y="1549400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506536" y="482600"/>
              </a:moveTo>
              <a:lnTo>
                <a:pt x="253268" y="482600"/>
              </a:lnTo>
              <a:lnTo>
                <a:pt x="253268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10771" y="1773209"/>
        <a:ext cx="34981" cy="34981"/>
      </dsp:txXfrm>
    </dsp:sp>
    <dsp:sp modelId="{A182EBEE-6002-4C3C-93F5-D52CB43DFE91}">
      <dsp:nvSpPr>
        <dsp:cNvPr id="0" name=""/>
        <dsp:cNvSpPr/>
      </dsp:nvSpPr>
      <dsp:spPr>
        <a:xfrm>
          <a:off x="3674993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506536" y="1447800"/>
              </a:moveTo>
              <a:lnTo>
                <a:pt x="253268" y="1447800"/>
              </a:lnTo>
              <a:lnTo>
                <a:pt x="253268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89916" y="1269753"/>
        <a:ext cx="76692" cy="76692"/>
      </dsp:txXfrm>
    </dsp:sp>
    <dsp:sp modelId="{EEE168DB-F5AD-4B1D-BC63-E9B38C022092}">
      <dsp:nvSpPr>
        <dsp:cNvPr id="0" name=""/>
        <dsp:cNvSpPr/>
      </dsp:nvSpPr>
      <dsp:spPr>
        <a:xfrm rot="5400000">
          <a:off x="3468339" y="1645920"/>
          <a:ext cx="2198542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/>
            <a:t> </a:t>
          </a:r>
          <a:endParaRPr lang="zh-CN" altLang="en-US" sz="4400" kern="1200" dirty="0"/>
        </a:p>
      </dsp:txBody>
      <dsp:txXfrm>
        <a:off x="3468339" y="1645920"/>
        <a:ext cx="2198542" cy="772160"/>
      </dsp:txXfrm>
    </dsp:sp>
    <dsp:sp modelId="{E25DBDE3-235B-4828-A6AF-76D88B22C5BE}">
      <dsp:nvSpPr>
        <dsp:cNvPr id="0" name=""/>
        <dsp:cNvSpPr/>
      </dsp:nvSpPr>
      <dsp:spPr>
        <a:xfrm>
          <a:off x="1142309" y="1981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国家拔尖人才培养基地</a:t>
          </a:r>
        </a:p>
      </dsp:txBody>
      <dsp:txXfrm>
        <a:off x="1142309" y="198119"/>
        <a:ext cx="2532684" cy="772160"/>
      </dsp:txXfrm>
    </dsp:sp>
    <dsp:sp modelId="{36D9022A-791E-4044-8FEB-FB35E173815C}">
      <dsp:nvSpPr>
        <dsp:cNvPr id="0" name=""/>
        <dsp:cNvSpPr/>
      </dsp:nvSpPr>
      <dsp:spPr>
        <a:xfrm>
          <a:off x="1142309" y="11633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国家级教学团队</a:t>
          </a:r>
        </a:p>
      </dsp:txBody>
      <dsp:txXfrm>
        <a:off x="1142309" y="1163320"/>
        <a:ext cx="2532684" cy="772160"/>
      </dsp:txXfrm>
    </dsp:sp>
    <dsp:sp modelId="{3F053EB8-B6D3-420D-84C9-384C54233A70}">
      <dsp:nvSpPr>
        <dsp:cNvPr id="0" name=""/>
        <dsp:cNvSpPr/>
      </dsp:nvSpPr>
      <dsp:spPr>
        <a:xfrm>
          <a:off x="1142309" y="21285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/>
            <a:t>国家级实验教学示范中心</a:t>
          </a:r>
        </a:p>
      </dsp:txBody>
      <dsp:txXfrm>
        <a:off x="1142309" y="2128520"/>
        <a:ext cx="2532684" cy="772160"/>
      </dsp:txXfrm>
    </dsp:sp>
    <dsp:sp modelId="{FC527DAF-6F9E-4930-8E0E-9344E0A85BAE}">
      <dsp:nvSpPr>
        <dsp:cNvPr id="0" name=""/>
        <dsp:cNvSpPr/>
      </dsp:nvSpPr>
      <dsp:spPr>
        <a:xfrm>
          <a:off x="1142309" y="30937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国家</a:t>
          </a:r>
          <a:r>
            <a:rPr lang="en-US" altLang="zh-CN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/</a:t>
          </a:r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天津市教学名师</a:t>
          </a:r>
        </a:p>
      </dsp:txBody>
      <dsp:txXfrm>
        <a:off x="1142309" y="3093720"/>
        <a:ext cx="2532684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87E2-343F-4BF6-9E8B-0142A4A32F64}">
      <dsp:nvSpPr>
        <dsp:cNvPr id="0" name=""/>
        <dsp:cNvSpPr/>
      </dsp:nvSpPr>
      <dsp:spPr>
        <a:xfrm>
          <a:off x="1914469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129391" y="2717553"/>
        <a:ext cx="76692" cy="76692"/>
      </dsp:txXfrm>
    </dsp:sp>
    <dsp:sp modelId="{76D1257D-2982-4277-A2A4-FC5F16A25C7E}">
      <dsp:nvSpPr>
        <dsp:cNvPr id="0" name=""/>
        <dsp:cNvSpPr/>
      </dsp:nvSpPr>
      <dsp:spPr>
        <a:xfrm>
          <a:off x="1914469" y="2032000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600"/>
              </a:lnTo>
              <a:lnTo>
                <a:pt x="506536" y="4826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150246" y="2255809"/>
        <a:ext cx="34981" cy="34981"/>
      </dsp:txXfrm>
    </dsp:sp>
    <dsp:sp modelId="{5C71E84F-D528-4DBC-A26C-EEF18421B8E4}">
      <dsp:nvSpPr>
        <dsp:cNvPr id="0" name=""/>
        <dsp:cNvSpPr/>
      </dsp:nvSpPr>
      <dsp:spPr>
        <a:xfrm>
          <a:off x="1914469" y="1549400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150246" y="1773209"/>
        <a:ext cx="34981" cy="34981"/>
      </dsp:txXfrm>
    </dsp:sp>
    <dsp:sp modelId="{A182EBEE-6002-4C3C-93F5-D52CB43DFE91}">
      <dsp:nvSpPr>
        <dsp:cNvPr id="0" name=""/>
        <dsp:cNvSpPr/>
      </dsp:nvSpPr>
      <dsp:spPr>
        <a:xfrm>
          <a:off x="1914469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129391" y="1269753"/>
        <a:ext cx="76692" cy="76692"/>
      </dsp:txXfrm>
    </dsp:sp>
    <dsp:sp modelId="{EEE168DB-F5AD-4B1D-BC63-E9B38C022092}">
      <dsp:nvSpPr>
        <dsp:cNvPr id="0" name=""/>
        <dsp:cNvSpPr/>
      </dsp:nvSpPr>
      <dsp:spPr>
        <a:xfrm rot="16200000">
          <a:off x="429117" y="1645920"/>
          <a:ext cx="2198542" cy="7721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kern="1200" dirty="0"/>
            <a:t> </a:t>
          </a:r>
          <a:endParaRPr lang="zh-CN" altLang="en-US" sz="4400" kern="1200" dirty="0"/>
        </a:p>
      </dsp:txBody>
      <dsp:txXfrm>
        <a:off x="429117" y="1645920"/>
        <a:ext cx="2198542" cy="772160"/>
      </dsp:txXfrm>
    </dsp:sp>
    <dsp:sp modelId="{E25DBDE3-235B-4828-A6AF-76D88B22C5BE}">
      <dsp:nvSpPr>
        <dsp:cNvPr id="0" name=""/>
        <dsp:cNvSpPr/>
      </dsp:nvSpPr>
      <dsp:spPr>
        <a:xfrm>
          <a:off x="2421006" y="198119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900" kern="1200" dirty="0"/>
            <a:t>化学和化工</a:t>
          </a:r>
          <a:r>
            <a:rPr lang="en-US" altLang="zh-CN" sz="1900" kern="1200" dirty="0"/>
            <a:t> </a:t>
          </a:r>
          <a:r>
            <a:rPr lang="zh-CN" altLang="zh-CN" sz="1900" kern="1200" dirty="0"/>
            <a:t>两个</a:t>
          </a:r>
          <a:endParaRPr lang="en-US" altLang="zh-CN" sz="1900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900" kern="1200" dirty="0"/>
            <a:t>双一流学科</a:t>
          </a:r>
          <a:endParaRPr lang="zh-CN" altLang="en-US" sz="1900" kern="1200" dirty="0"/>
        </a:p>
      </dsp:txBody>
      <dsp:txXfrm>
        <a:off x="2421006" y="198119"/>
        <a:ext cx="2532684" cy="772160"/>
      </dsp:txXfrm>
    </dsp:sp>
    <dsp:sp modelId="{36D9022A-791E-4044-8FEB-FB35E173815C}">
      <dsp:nvSpPr>
        <dsp:cNvPr id="0" name=""/>
        <dsp:cNvSpPr/>
      </dsp:nvSpPr>
      <dsp:spPr>
        <a:xfrm>
          <a:off x="2421006" y="11633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/>
            <a:t>三个国家重点实验室</a:t>
          </a:r>
        </a:p>
      </dsp:txBody>
      <dsp:txXfrm>
        <a:off x="2421006" y="1163320"/>
        <a:ext cx="2532684" cy="772160"/>
      </dsp:txXfrm>
    </dsp:sp>
    <dsp:sp modelId="{3F053EB8-B6D3-420D-84C9-384C54233A70}">
      <dsp:nvSpPr>
        <dsp:cNvPr id="0" name=""/>
        <dsp:cNvSpPr/>
      </dsp:nvSpPr>
      <dsp:spPr>
        <a:xfrm>
          <a:off x="2421006" y="21285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三个国家工程中心</a:t>
          </a:r>
        </a:p>
      </dsp:txBody>
      <dsp:txXfrm>
        <a:off x="2421006" y="2128520"/>
        <a:ext cx="2532684" cy="772160"/>
      </dsp:txXfrm>
    </dsp:sp>
    <dsp:sp modelId="{FC527DAF-6F9E-4930-8E0E-9344E0A85BAE}">
      <dsp:nvSpPr>
        <dsp:cNvPr id="0" name=""/>
        <dsp:cNvSpPr/>
      </dsp:nvSpPr>
      <dsp:spPr>
        <a:xfrm>
          <a:off x="2421006" y="3093720"/>
          <a:ext cx="2532684" cy="7721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  <a:cs typeface="+mn-cs"/>
            </a:rPr>
            <a:t>多层次科研训练</a:t>
          </a:r>
        </a:p>
      </dsp:txBody>
      <dsp:txXfrm>
        <a:off x="2421006" y="3093720"/>
        <a:ext cx="2532684" cy="77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F16A-8075-43F7-95A8-248581F6E152}">
      <dsp:nvSpPr>
        <dsp:cNvPr id="0" name=""/>
        <dsp:cNvSpPr/>
      </dsp:nvSpPr>
      <dsp:spPr>
        <a:xfrm>
          <a:off x="37470" y="20927"/>
          <a:ext cx="11948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基础扎实</a:t>
          </a:r>
        </a:p>
      </dsp:txBody>
      <dsp:txXfrm>
        <a:off x="72467" y="55924"/>
        <a:ext cx="1124898" cy="1211912"/>
      </dsp:txXfrm>
    </dsp:sp>
    <dsp:sp modelId="{BE0A2BB6-BD92-4469-B7FC-BA48DA6E09FE}">
      <dsp:nvSpPr>
        <dsp:cNvPr id="0" name=""/>
        <dsp:cNvSpPr/>
      </dsp:nvSpPr>
      <dsp:spPr>
        <a:xfrm>
          <a:off x="2819" y="1391046"/>
          <a:ext cx="2397826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交叉学科</a:t>
          </a:r>
        </a:p>
      </dsp:txBody>
      <dsp:txXfrm>
        <a:off x="40365" y="1428592"/>
        <a:ext cx="2322734" cy="1206814"/>
      </dsp:txXfrm>
    </dsp:sp>
    <dsp:sp modelId="{1EF9CF5D-B4B0-481D-B2DE-0F97C006F609}">
      <dsp:nvSpPr>
        <dsp:cNvPr id="0" name=""/>
        <dsp:cNvSpPr/>
      </dsp:nvSpPr>
      <dsp:spPr>
        <a:xfrm>
          <a:off x="2819" y="2780633"/>
          <a:ext cx="1174253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适应需求</a:t>
          </a:r>
        </a:p>
      </dsp:txBody>
      <dsp:txXfrm>
        <a:off x="37212" y="2815026"/>
        <a:ext cx="1105467" cy="1213120"/>
      </dsp:txXfrm>
    </dsp:sp>
    <dsp:sp modelId="{7601413C-3F75-4B2A-A0DB-CC327D9E80E2}">
      <dsp:nvSpPr>
        <dsp:cNvPr id="0" name=""/>
        <dsp:cNvSpPr/>
      </dsp:nvSpPr>
      <dsp:spPr>
        <a:xfrm>
          <a:off x="1226391" y="2780633"/>
          <a:ext cx="1174253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脚踏实地</a:t>
          </a:r>
        </a:p>
      </dsp:txBody>
      <dsp:txXfrm>
        <a:off x="1260784" y="2815026"/>
        <a:ext cx="1105467" cy="1213120"/>
      </dsp:txXfrm>
    </dsp:sp>
    <dsp:sp modelId="{C7037BD7-6EF7-4C72-BCA4-AAF276DF1B1A}">
      <dsp:nvSpPr>
        <dsp:cNvPr id="0" name=""/>
        <dsp:cNvSpPr/>
      </dsp:nvSpPr>
      <dsp:spPr>
        <a:xfrm>
          <a:off x="2499282" y="1391046"/>
          <a:ext cx="1174253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研发开拓</a:t>
          </a:r>
        </a:p>
      </dsp:txBody>
      <dsp:txXfrm>
        <a:off x="2533675" y="1425439"/>
        <a:ext cx="1105467" cy="1213120"/>
      </dsp:txXfrm>
    </dsp:sp>
    <dsp:sp modelId="{71FBA722-45D5-4F64-88D6-C15690C45AA7}">
      <dsp:nvSpPr>
        <dsp:cNvPr id="0" name=""/>
        <dsp:cNvSpPr/>
      </dsp:nvSpPr>
      <dsp:spPr>
        <a:xfrm>
          <a:off x="2499282" y="2780633"/>
          <a:ext cx="1174253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思考探索</a:t>
          </a:r>
        </a:p>
      </dsp:txBody>
      <dsp:txXfrm>
        <a:off x="2533675" y="2815026"/>
        <a:ext cx="1105467" cy="1213120"/>
      </dsp:txXfrm>
    </dsp:sp>
    <dsp:sp modelId="{6E32966A-BB7F-4A09-A0F1-975BD25C71A6}">
      <dsp:nvSpPr>
        <dsp:cNvPr id="0" name=""/>
        <dsp:cNvSpPr/>
      </dsp:nvSpPr>
      <dsp:spPr>
        <a:xfrm>
          <a:off x="1455465" y="36379"/>
          <a:ext cx="222236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实践创新</a:t>
          </a:r>
        </a:p>
      </dsp:txBody>
      <dsp:txXfrm>
        <a:off x="1493011" y="73925"/>
        <a:ext cx="2147277" cy="120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380A7-F206-4B8C-8840-DF597587008D}">
      <dsp:nvSpPr>
        <dsp:cNvPr id="0" name=""/>
        <dsp:cNvSpPr/>
      </dsp:nvSpPr>
      <dsp:spPr>
        <a:xfrm rot="5400000">
          <a:off x="3218709" y="1988435"/>
          <a:ext cx="1144322" cy="9955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引进人才</a:t>
          </a:r>
        </a:p>
      </dsp:txBody>
      <dsp:txXfrm rot="-5400000">
        <a:off x="3448231" y="2092379"/>
        <a:ext cx="685278" cy="787675"/>
      </dsp:txXfrm>
    </dsp:sp>
    <dsp:sp modelId="{31908233-9B35-44D4-84AB-792B282F77BD}">
      <dsp:nvSpPr>
        <dsp:cNvPr id="0" name=""/>
        <dsp:cNvSpPr/>
      </dsp:nvSpPr>
      <dsp:spPr>
        <a:xfrm>
          <a:off x="988218" y="231751"/>
          <a:ext cx="1235868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 </a:t>
          </a:r>
          <a:endParaRPr lang="zh-CN" altLang="en-US" sz="2000" kern="1200" dirty="0"/>
        </a:p>
      </dsp:txBody>
      <dsp:txXfrm>
        <a:off x="988218" y="231751"/>
        <a:ext cx="1235868" cy="686593"/>
      </dsp:txXfrm>
    </dsp:sp>
    <dsp:sp modelId="{336F87D4-14D3-4D04-859F-7098CD3704BA}">
      <dsp:nvSpPr>
        <dsp:cNvPr id="0" name=""/>
        <dsp:cNvSpPr/>
      </dsp:nvSpPr>
      <dsp:spPr>
        <a:xfrm rot="5400000">
          <a:off x="4320546" y="1998826"/>
          <a:ext cx="1144322" cy="99556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 dirty="0"/>
        </a:p>
      </dsp:txBody>
      <dsp:txXfrm rot="-5400000">
        <a:off x="4550068" y="2102770"/>
        <a:ext cx="685278" cy="787675"/>
      </dsp:txXfrm>
    </dsp:sp>
    <dsp:sp modelId="{BEE5EB80-0B73-4311-AE3A-58BCF27EEEB5}">
      <dsp:nvSpPr>
        <dsp:cNvPr id="0" name=""/>
        <dsp:cNvSpPr/>
      </dsp:nvSpPr>
      <dsp:spPr>
        <a:xfrm rot="5400000">
          <a:off x="2730564" y="1048568"/>
          <a:ext cx="1144322" cy="9955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海外教职</a:t>
          </a:r>
        </a:p>
      </dsp:txBody>
      <dsp:txXfrm rot="-5400000">
        <a:off x="2960086" y="1152512"/>
        <a:ext cx="685278" cy="787675"/>
      </dsp:txXfrm>
    </dsp:sp>
    <dsp:sp modelId="{2BCD95AB-6D90-4E4F-BEF7-88658500AECE}">
      <dsp:nvSpPr>
        <dsp:cNvPr id="0" name=""/>
        <dsp:cNvSpPr/>
      </dsp:nvSpPr>
      <dsp:spPr>
        <a:xfrm>
          <a:off x="3830716" y="1203052"/>
          <a:ext cx="127706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3830716" y="1203052"/>
        <a:ext cx="1277064" cy="686593"/>
      </dsp:txXfrm>
    </dsp:sp>
    <dsp:sp modelId="{101657EA-2198-4CA2-A0A6-6CD572E8F62D}">
      <dsp:nvSpPr>
        <dsp:cNvPr id="0" name=""/>
        <dsp:cNvSpPr/>
      </dsp:nvSpPr>
      <dsp:spPr>
        <a:xfrm rot="5400000">
          <a:off x="5026058" y="1623099"/>
          <a:ext cx="1144322" cy="99556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5255580" y="1727043"/>
        <a:ext cx="685278" cy="787675"/>
      </dsp:txXfrm>
    </dsp:sp>
    <dsp:sp modelId="{7ED4F888-2285-47F8-B2B2-1B33BD2F5371}">
      <dsp:nvSpPr>
        <dsp:cNvPr id="0" name=""/>
        <dsp:cNvSpPr/>
      </dsp:nvSpPr>
      <dsp:spPr>
        <a:xfrm rot="5400000">
          <a:off x="2190902" y="1937478"/>
          <a:ext cx="1144322" cy="9955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创立公司</a:t>
          </a:r>
        </a:p>
      </dsp:txBody>
      <dsp:txXfrm rot="-5400000">
        <a:off x="2420424" y="2041422"/>
        <a:ext cx="685278" cy="787675"/>
      </dsp:txXfrm>
    </dsp:sp>
    <dsp:sp modelId="{C23EF8AE-729E-47A3-A952-66159664835F}">
      <dsp:nvSpPr>
        <dsp:cNvPr id="0" name=""/>
        <dsp:cNvSpPr/>
      </dsp:nvSpPr>
      <dsp:spPr>
        <a:xfrm>
          <a:off x="988218" y="2174353"/>
          <a:ext cx="1235868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42FEC-F76D-4F05-8BEE-A7256658128E}">
      <dsp:nvSpPr>
        <dsp:cNvPr id="0" name=""/>
        <dsp:cNvSpPr/>
      </dsp:nvSpPr>
      <dsp:spPr>
        <a:xfrm rot="5400000">
          <a:off x="3266107" y="2019870"/>
          <a:ext cx="1144322" cy="99556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3495629" y="2123814"/>
        <a:ext cx="685278" cy="787675"/>
      </dsp:txXfrm>
    </dsp:sp>
    <dsp:sp modelId="{03EE3828-4838-454F-87FF-376DB8A746ED}">
      <dsp:nvSpPr>
        <dsp:cNvPr id="0" name=""/>
        <dsp:cNvSpPr/>
      </dsp:nvSpPr>
      <dsp:spPr>
        <a:xfrm rot="5400000">
          <a:off x="3781100" y="1079374"/>
          <a:ext cx="1144322" cy="9955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企业研发</a:t>
          </a:r>
        </a:p>
      </dsp:txBody>
      <dsp:txXfrm rot="-5400000">
        <a:off x="4010622" y="1183318"/>
        <a:ext cx="685278" cy="787675"/>
      </dsp:txXfrm>
    </dsp:sp>
    <dsp:sp modelId="{7EAF45C2-8D35-440B-A623-4EC975998C51}">
      <dsp:nvSpPr>
        <dsp:cNvPr id="0" name=""/>
        <dsp:cNvSpPr/>
      </dsp:nvSpPr>
      <dsp:spPr>
        <a:xfrm>
          <a:off x="3830716" y="3145655"/>
          <a:ext cx="127706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/>
        </a:p>
      </dsp:txBody>
      <dsp:txXfrm>
        <a:off x="3830716" y="3145655"/>
        <a:ext cx="1277064" cy="686593"/>
      </dsp:txXfrm>
    </dsp:sp>
    <dsp:sp modelId="{B576216C-8B5D-4674-9F0A-431DE9CC5373}">
      <dsp:nvSpPr>
        <dsp:cNvPr id="0" name=""/>
        <dsp:cNvSpPr/>
      </dsp:nvSpPr>
      <dsp:spPr>
        <a:xfrm rot="5400000">
          <a:off x="1667843" y="1039231"/>
          <a:ext cx="1144322" cy="99556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 rot="-5400000">
        <a:off x="1897365" y="1143175"/>
        <a:ext cx="685278" cy="78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7C17-7CF7-4140-BCF5-A3B2984D4C8B}" type="datetimeFigureOut">
              <a:rPr lang="zh-CN" altLang="en-US" smtClean="0"/>
              <a:pPr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70EDA-1321-4F48-95AE-6F246BDF17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04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0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4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2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40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5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0EDA-1321-4F48-95AE-6F246BDF170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D925-0262-4559-869F-F4CE2CA72791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6055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31D7-7248-4EDA-BC3E-4311FE60CA5C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85212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010C-233C-4AE3-A9C0-43220A2777FE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131004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B704-AB3F-43AC-882B-BAF18D408456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891989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97C5-7C2C-436B-86E7-53C25D2129A7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1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CEB8124-FD8B-45EF-B188-5BD5E79D6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2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EBC8F0-0B9B-4E1C-9BA2-4CBACA87C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344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1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D66793F-D3BD-49B1-9D34-474D2E3B4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7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E8F6EB-1997-4882-AFED-146CFE96B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08" cy="685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06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7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 userDrawn="1"/>
        </p:nvSpPr>
        <p:spPr bwMode="auto">
          <a:xfrm rot="20310000">
            <a:off x="8631016" y="6320521"/>
            <a:ext cx="468000" cy="468000"/>
          </a:xfrm>
          <a:prstGeom prst="hexagon">
            <a:avLst>
              <a:gd name="adj" fmla="val 28683"/>
              <a:gd name="vf" fmla="val 115470"/>
            </a:avLst>
          </a:prstGeom>
          <a:gradFill rotWithShape="1">
            <a:gsLst>
              <a:gs pos="0">
                <a:srgbClr val="ECE3F1"/>
              </a:gs>
              <a:gs pos="32999">
                <a:schemeClr val="bg2">
                  <a:lumMod val="60000"/>
                  <a:lumOff val="40000"/>
                </a:schemeClr>
              </a:gs>
              <a:gs pos="100000">
                <a:srgbClr val="C7AED5"/>
              </a:gs>
            </a:gsLst>
            <a:lin ang="5400000" scaled="1"/>
          </a:gradFill>
          <a:ln w="3175" cap="flat" cmpd="sng">
            <a:solidFill>
              <a:srgbClr val="D7D7D7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endParaRPr lang="zh-CN" altLang="zh-CN" sz="28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88629" y="6356350"/>
            <a:ext cx="2057400" cy="365125"/>
          </a:xfrm>
        </p:spPr>
        <p:txBody>
          <a:bodyPr/>
          <a:lstStyle>
            <a:lvl1pPr>
              <a:defRPr sz="14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92098" y="893787"/>
            <a:ext cx="7650699" cy="0"/>
          </a:xfrm>
          <a:prstGeom prst="line">
            <a:avLst/>
          </a:prstGeom>
          <a:ln w="28575"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36596" y="967246"/>
            <a:ext cx="7650699" cy="0"/>
          </a:xfrm>
          <a:prstGeom prst="line">
            <a:avLst/>
          </a:prstGeom>
          <a:ln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8"/>
          <p:cNvGrpSpPr/>
          <p:nvPr userDrawn="1"/>
        </p:nvGrpSpPr>
        <p:grpSpPr>
          <a:xfrm>
            <a:off x="137745" y="242569"/>
            <a:ext cx="5694884" cy="671431"/>
            <a:chOff x="137745" y="242569"/>
            <a:chExt cx="5694884" cy="671431"/>
          </a:xfrm>
        </p:grpSpPr>
        <p:sp>
          <p:nvSpPr>
            <p:cNvPr id="13" name="文本框 12"/>
            <p:cNvSpPr txBox="1"/>
            <p:nvPr/>
          </p:nvSpPr>
          <p:spPr>
            <a:xfrm>
              <a:off x="814455" y="329225"/>
              <a:ext cx="5018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21"/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7" name="AutoShape 4"/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pic>
        <p:nvPicPr>
          <p:cNvPr id="18" name="图形 17">
            <a:extLst>
              <a:ext uri="{FF2B5EF4-FFF2-40B4-BE49-F238E27FC236}">
                <a16:creationId xmlns:a16="http://schemas.microsoft.com/office/drawing/2014/main" id="{131E075A-7035-417F-90EC-DE41E1ECB42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5570" y="164771"/>
            <a:ext cx="4540459" cy="5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0818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66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46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87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982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6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B6D0002-6015-4996-87E5-61BB3DA7562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685766"/>
            <a:endParaRPr lang="zh-CN" alt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44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61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3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 userDrawn="1"/>
        </p:nvSpPr>
        <p:spPr bwMode="auto">
          <a:xfrm rot="20310000">
            <a:off x="8631016" y="6320521"/>
            <a:ext cx="468000" cy="468000"/>
          </a:xfrm>
          <a:prstGeom prst="hexagon">
            <a:avLst>
              <a:gd name="adj" fmla="val 28683"/>
              <a:gd name="vf" fmla="val 115470"/>
            </a:avLst>
          </a:prstGeom>
          <a:gradFill rotWithShape="1">
            <a:gsLst>
              <a:gs pos="0">
                <a:srgbClr val="ECE3F1"/>
              </a:gs>
              <a:gs pos="32999">
                <a:schemeClr val="bg2">
                  <a:lumMod val="60000"/>
                  <a:lumOff val="40000"/>
                </a:schemeClr>
              </a:gs>
              <a:gs pos="100000">
                <a:srgbClr val="C7AED5"/>
              </a:gs>
            </a:gsLst>
            <a:lin ang="5400000" scaled="1"/>
          </a:gradFill>
          <a:ln w="3175" cap="flat" cmpd="sng">
            <a:solidFill>
              <a:srgbClr val="D7D7D7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endParaRPr lang="zh-CN" altLang="zh-CN" sz="21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88629" y="6356352"/>
            <a:ext cx="2057400" cy="365125"/>
          </a:xfrm>
        </p:spPr>
        <p:txBody>
          <a:bodyPr/>
          <a:lstStyle>
            <a:lvl1pPr>
              <a:defRPr sz="105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 descr="F:\SERS\博后申请\nankai 100nian.jp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5941" r="22030" b="39108"/>
          <a:stretch/>
        </p:blipFill>
        <p:spPr bwMode="auto">
          <a:xfrm>
            <a:off x="7982934" y="0"/>
            <a:ext cx="1162800" cy="112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92099" y="893787"/>
            <a:ext cx="7650699" cy="0"/>
          </a:xfrm>
          <a:prstGeom prst="line">
            <a:avLst/>
          </a:prstGeom>
          <a:ln w="28575"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36596" y="967246"/>
            <a:ext cx="7650699" cy="0"/>
          </a:xfrm>
          <a:prstGeom prst="line">
            <a:avLst/>
          </a:prstGeom>
          <a:ln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8"/>
          <p:cNvGrpSpPr/>
          <p:nvPr userDrawn="1"/>
        </p:nvGrpSpPr>
        <p:grpSpPr>
          <a:xfrm>
            <a:off x="137746" y="242570"/>
            <a:ext cx="5694884" cy="587290"/>
            <a:chOff x="137745" y="242569"/>
            <a:chExt cx="5694884" cy="587290"/>
          </a:xfrm>
        </p:grpSpPr>
        <p:sp>
          <p:nvSpPr>
            <p:cNvPr id="13" name="文本框 12"/>
            <p:cNvSpPr txBox="1"/>
            <p:nvPr/>
          </p:nvSpPr>
          <p:spPr>
            <a:xfrm>
              <a:off x="814455" y="329225"/>
              <a:ext cx="501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21"/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1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1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7" name="AutoShape 4"/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1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736681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 userDrawn="1"/>
        </p:nvSpPr>
        <p:spPr bwMode="auto">
          <a:xfrm rot="20310000">
            <a:off x="8631016" y="6320521"/>
            <a:ext cx="468000" cy="468000"/>
          </a:xfrm>
          <a:prstGeom prst="hexagon">
            <a:avLst>
              <a:gd name="adj" fmla="val 28683"/>
              <a:gd name="vf" fmla="val 115470"/>
            </a:avLst>
          </a:prstGeom>
          <a:gradFill rotWithShape="1">
            <a:gsLst>
              <a:gs pos="0">
                <a:srgbClr val="ECE3F1"/>
              </a:gs>
              <a:gs pos="32999">
                <a:schemeClr val="bg2">
                  <a:lumMod val="60000"/>
                  <a:lumOff val="40000"/>
                </a:schemeClr>
              </a:gs>
              <a:gs pos="100000">
                <a:srgbClr val="C7AED5"/>
              </a:gs>
            </a:gsLst>
            <a:lin ang="5400000" scaled="1"/>
          </a:gradFill>
          <a:ln w="3175" cap="flat" cmpd="sng">
            <a:solidFill>
              <a:srgbClr val="D7D7D7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endParaRPr lang="zh-CN" altLang="zh-CN" sz="28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88629" y="6356350"/>
            <a:ext cx="2057400" cy="365125"/>
          </a:xfrm>
        </p:spPr>
        <p:txBody>
          <a:bodyPr/>
          <a:lstStyle>
            <a:lvl1pPr>
              <a:defRPr sz="14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 descr="F:\SERS\博后申请\nankai 100nian.jp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5941" r="22030" b="39108"/>
          <a:stretch/>
        </p:blipFill>
        <p:spPr bwMode="auto">
          <a:xfrm>
            <a:off x="7982934" y="0"/>
            <a:ext cx="1162800" cy="112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379231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DB4B-7358-44AC-919C-5CC0F6A643A0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45897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7A7F-90AD-4243-A661-92AEE6001ED4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53096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3C31-3FD3-4543-A8AE-C6E6676A90A2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2101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2E5-9ED9-4738-8391-F47D4F03839C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728083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8AF-27DD-40D1-8C31-6BDE81842990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F:\SERS\博后申请\nankai 100nian.jp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5941" r="22030" b="39108"/>
          <a:stretch/>
        </p:blipFill>
        <p:spPr bwMode="auto">
          <a:xfrm>
            <a:off x="7982934" y="0"/>
            <a:ext cx="1162800" cy="112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直接连接符 5"/>
          <p:cNvCxnSpPr/>
          <p:nvPr userDrawn="1"/>
        </p:nvCxnSpPr>
        <p:spPr>
          <a:xfrm>
            <a:off x="92098" y="999919"/>
            <a:ext cx="7650699" cy="0"/>
          </a:xfrm>
          <a:prstGeom prst="line">
            <a:avLst/>
          </a:prstGeom>
          <a:ln w="28575"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336596" y="1073378"/>
            <a:ext cx="7650699" cy="0"/>
          </a:xfrm>
          <a:prstGeom prst="line">
            <a:avLst/>
          </a:prstGeom>
          <a:ln>
            <a:solidFill>
              <a:srgbClr val="8A0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54689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28AF-27DD-40D1-8C31-6BDE81842990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F:\SERS\博后申请\nankai 100nian.jp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5941" r="22030" b="39108"/>
          <a:stretch/>
        </p:blipFill>
        <p:spPr bwMode="auto">
          <a:xfrm>
            <a:off x="7982934" y="0"/>
            <a:ext cx="1162800" cy="112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563448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2C57-D056-4D6B-8F44-ABEF86DE8A40}" type="datetime1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ransition>
    <p:push dir="r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6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2.sv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1.svg"/><Relationship Id="rId5" Type="http://schemas.openxmlformats.org/officeDocument/2006/relationships/tags" Target="../tags/tag6.xml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2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34.png"/><Relationship Id="rId10" Type="http://schemas.microsoft.com/office/2007/relationships/diagramDrawing" Target="../diagrams/drawing7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58780" cy="68193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05"/>
            <a:ext cx="6749574" cy="5170286"/>
          </a:xfrm>
          <a:prstGeom prst="rect">
            <a:avLst/>
          </a:prstGeom>
        </p:spPr>
      </p:pic>
      <p:pic>
        <p:nvPicPr>
          <p:cNvPr id="34" name="图形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46878" y="3842125"/>
            <a:ext cx="5521625" cy="2190546"/>
          </a:xfrm>
          <a:prstGeom prst="rect">
            <a:avLst/>
          </a:prstGeom>
          <a:effectLst>
            <a:outerShdw blurRad="50800" dist="50800" dir="5400000" algn="ctr" rotWithShape="0">
              <a:srgbClr val="96176F">
                <a:alpha val="20000"/>
              </a:srgb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895836" y="3646331"/>
            <a:ext cx="8272462" cy="3205625"/>
            <a:chOff x="0" y="876300"/>
            <a:chExt cx="12192000" cy="4724469"/>
          </a:xfrm>
        </p:grpSpPr>
        <p:pic>
          <p:nvPicPr>
            <p:cNvPr id="10" name="图形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1270977"/>
              <a:ext cx="12192000" cy="4316045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0" y="876300"/>
              <a:ext cx="12192000" cy="4724469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980761" y="1508277"/>
            <a:ext cx="7182477" cy="2004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4400" b="1" dirty="0">
                <a:solidFill>
                  <a:srgbClr val="8A0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分子科学与工程</a:t>
            </a:r>
            <a:endParaRPr lang="en-US" altLang="zh-CN" sz="4400" b="1" dirty="0">
              <a:solidFill>
                <a:srgbClr val="8A00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50000"/>
              </a:lnSpc>
            </a:pPr>
            <a:r>
              <a:rPr lang="zh-CN" altLang="en-US" sz="4400" b="1" dirty="0">
                <a:solidFill>
                  <a:srgbClr val="8A0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招生简介</a:t>
            </a:r>
          </a:p>
        </p:txBody>
      </p:sp>
      <p:pic>
        <p:nvPicPr>
          <p:cNvPr id="29" name="图形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24591" y="185464"/>
            <a:ext cx="4540459" cy="542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371C1-6409-48C4-9868-A703C30C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13" name="组合 23">
            <a:extLst>
              <a:ext uri="{FF2B5EF4-FFF2-40B4-BE49-F238E27FC236}">
                <a16:creationId xmlns:a16="http://schemas.microsoft.com/office/drawing/2014/main" id="{9090C149-EDBA-475B-B629-2DBE2EE6A839}"/>
              </a:ext>
            </a:extLst>
          </p:cNvPr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350FCE97-B7D4-4489-9803-EE6C24BED2E3}"/>
                </a:ext>
              </a:extLst>
            </p:cNvPr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专业建设</a:t>
              </a:r>
            </a:p>
          </p:txBody>
        </p:sp>
        <p:grpSp>
          <p:nvGrpSpPr>
            <p:cNvPr id="15" name="组合 21">
              <a:extLst>
                <a:ext uri="{FF2B5EF4-FFF2-40B4-BE49-F238E27FC236}">
                  <a16:creationId xmlns:a16="http://schemas.microsoft.com/office/drawing/2014/main" id="{19905C8E-2AD8-43CE-9D37-15267BBDC0CA}"/>
                </a:ext>
              </a:extLst>
            </p:cNvPr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ED6A1C71-3C66-4DBC-BF91-071C6553E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E477F8AB-A96B-4725-9B9D-5E991A91F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8" name="AutoShape 4">
                <a:extLst>
                  <a:ext uri="{FF2B5EF4-FFF2-40B4-BE49-F238E27FC236}">
                    <a16:creationId xmlns:a16="http://schemas.microsoft.com/office/drawing/2014/main" id="{75CC7B3E-33A9-459E-9BED-24A9BE4FF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sp>
        <p:nvSpPr>
          <p:cNvPr id="19" name="文本框 14">
            <a:extLst>
              <a:ext uri="{FF2B5EF4-FFF2-40B4-BE49-F238E27FC236}">
                <a16:creationId xmlns:a16="http://schemas.microsoft.com/office/drawing/2014/main" id="{AA49A5FC-2CC8-4279-9548-8F0A2497E714}"/>
              </a:ext>
            </a:extLst>
          </p:cNvPr>
          <p:cNvSpPr txBox="1"/>
          <p:nvPr/>
        </p:nvSpPr>
        <p:spPr>
          <a:xfrm>
            <a:off x="436431" y="1079186"/>
            <a:ext cx="7775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/>
              <a:t>2022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月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日，李玉良院士主讲“分子视界</a:t>
            </a:r>
            <a:r>
              <a:rPr lang="en-US" altLang="zh-CN" sz="2000" b="1" dirty="0"/>
              <a:t>•</a:t>
            </a:r>
            <a:r>
              <a:rPr lang="zh-CN" altLang="en-US" sz="2000" b="1" dirty="0"/>
              <a:t>大师课堂”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A7936EEC-1EBB-8C6E-32D0-5A643DD53C5C}"/>
              </a:ext>
            </a:extLst>
          </p:cNvPr>
          <p:cNvSpPr txBox="1"/>
          <p:nvPr/>
        </p:nvSpPr>
        <p:spPr>
          <a:xfrm>
            <a:off x="341929" y="4007773"/>
            <a:ext cx="7775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/>
              <a:t>2022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月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日，张洪杰院士主讲“分子视界</a:t>
            </a:r>
            <a:r>
              <a:rPr lang="en-US" altLang="zh-CN" sz="2000" b="1" dirty="0"/>
              <a:t>•</a:t>
            </a:r>
            <a:r>
              <a:rPr lang="zh-CN" altLang="en-US" sz="2000" b="1" dirty="0"/>
              <a:t>大师课堂”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5D717F-5CF7-CB53-ECD8-F446F8F061E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1613445"/>
            <a:ext cx="3391200" cy="2260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2D21381-A474-9FDB-7BAB-45AF7496B17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445"/>
            <a:ext cx="3391200" cy="226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827AF-9A42-E6D6-2D4A-71E73F4894D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4541411"/>
            <a:ext cx="3391200" cy="22608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CA3651F-539C-3BD9-4519-D0C99A5CBD3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41411"/>
            <a:ext cx="3391200" cy="2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74560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3818C-48DC-41D1-8B25-34D1596A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B78085D6-FF2A-4CF6-8C08-D2896CC5C60C}"/>
              </a:ext>
            </a:extLst>
          </p:cNvPr>
          <p:cNvSpPr txBox="1"/>
          <p:nvPr/>
        </p:nvSpPr>
        <p:spPr>
          <a:xfrm>
            <a:off x="643185" y="1228372"/>
            <a:ext cx="7996401" cy="432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打造理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工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企国际化复合型人才培养模式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</a:rPr>
              <a:t>在理</a:t>
            </a:r>
            <a:r>
              <a:rPr lang="en-US" altLang="zh-CN" sz="26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</a:rPr>
              <a:t>工复合型人才培养基础上更进一步，联合一流专业、一流学科、一流企业，将理学基础、工学应用、企业研发全面结合，适应产教结合与复合型人才培养要求，建立兼具扎实专业基础、优秀创新能力、国际化研发经历的“全一流”人才。</a:t>
            </a:r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6C757B7E-FDCD-46B3-9970-B4D935D3DC64}"/>
              </a:ext>
            </a:extLst>
          </p:cNvPr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5" name="文本框 12">
              <a:extLst>
                <a:ext uri="{FF2B5EF4-FFF2-40B4-BE49-F238E27FC236}">
                  <a16:creationId xmlns:a16="http://schemas.microsoft.com/office/drawing/2014/main" id="{29A899E6-C25E-46BF-B1D1-2A9C0FFC094F}"/>
                </a:ext>
              </a:extLst>
            </p:cNvPr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专业建设</a:t>
              </a:r>
            </a:p>
          </p:txBody>
        </p:sp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id="{993E43D8-9F47-4D5D-8F46-944A2AC0AC7C}"/>
                </a:ext>
              </a:extLst>
            </p:cNvPr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id="{66023DC4-DF2C-40E4-B20C-DE0EE49AC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8" name="AutoShape 4">
                <a:extLst>
                  <a:ext uri="{FF2B5EF4-FFF2-40B4-BE49-F238E27FC236}">
                    <a16:creationId xmlns:a16="http://schemas.microsoft.com/office/drawing/2014/main" id="{43719F11-E6FB-4ADF-AE4B-0FC97E56B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279F9C9C-3257-4CDE-9694-B0611B0A2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pic>
        <p:nvPicPr>
          <p:cNvPr id="1028" name="Picture 4" descr="国家能源集团标志设计图__展板模板_广告设计_设计图库_昵图网nipic.com">
            <a:extLst>
              <a:ext uri="{FF2B5EF4-FFF2-40B4-BE49-F238E27FC236}">
                <a16:creationId xmlns:a16="http://schemas.microsoft.com/office/drawing/2014/main" id="{CB6797B1-4E9C-4861-8573-F3E7BB581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9864" r="10346" b="16477"/>
          <a:stretch/>
        </p:blipFill>
        <p:spPr bwMode="auto">
          <a:xfrm>
            <a:off x="3266251" y="5760809"/>
            <a:ext cx="732754" cy="6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固诺(天津)实业有限公司 - 企业年报信息 - 爱企查">
            <a:extLst>
              <a:ext uri="{FF2B5EF4-FFF2-40B4-BE49-F238E27FC236}">
                <a16:creationId xmlns:a16="http://schemas.microsoft.com/office/drawing/2014/main" id="{5C870803-FA22-4B1A-BD4C-2C2A8A6E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67" y="5738767"/>
            <a:ext cx="732754" cy="7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霍尼韦尔 logo设计图__企业LOGO标志_标志图标_设计图库_昵图网nipic.com">
            <a:extLst>
              <a:ext uri="{FF2B5EF4-FFF2-40B4-BE49-F238E27FC236}">
                <a16:creationId xmlns:a16="http://schemas.microsoft.com/office/drawing/2014/main" id="{54A9BA2B-79A3-4EFE-B21C-F4A22EF3D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10657" r="5808" b="14231"/>
          <a:stretch/>
        </p:blipFill>
        <p:spPr bwMode="auto">
          <a:xfrm>
            <a:off x="4428286" y="5748227"/>
            <a:ext cx="1119913" cy="6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1">
            <a:extLst>
              <a:ext uri="{FF2B5EF4-FFF2-40B4-BE49-F238E27FC236}">
                <a16:creationId xmlns:a16="http://schemas.microsoft.com/office/drawing/2014/main" id="{B871690A-03DB-4488-A039-56DDBC4C55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210" y="5760809"/>
            <a:ext cx="655457" cy="68867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/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B3CE5C77-F4A4-435A-8F3C-81E908F69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3904" y="5760809"/>
            <a:ext cx="655459" cy="68867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/>
          </a:p>
        </p:txBody>
      </p:sp>
      <p:pic>
        <p:nvPicPr>
          <p:cNvPr id="1026" name="Picture 2" descr="https://www.leezon.net/uploads/news/20200407235332461500.jpg">
            <a:extLst>
              <a:ext uri="{FF2B5EF4-FFF2-40B4-BE49-F238E27FC236}">
                <a16:creationId xmlns:a16="http://schemas.microsoft.com/office/drawing/2014/main" id="{B2C6F3BB-DF27-47EF-906B-2AE02362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60" y="5748227"/>
            <a:ext cx="1696219" cy="7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7839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4C657B-5E66-485D-ABC1-E49B2077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980AA3-21E2-4095-B628-73A3D7810BCF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毕业去向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B3EA2D9-C565-4C1E-AEBC-1D50EF3B6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0208"/>
              </p:ext>
            </p:extLst>
          </p:nvPr>
        </p:nvGraphicFramePr>
        <p:xfrm>
          <a:off x="3278659" y="1677085"/>
          <a:ext cx="6517013" cy="426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A05D3C39-AF2D-4E5E-B49E-88DBBA448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456143"/>
              </p:ext>
            </p:extLst>
          </p:nvPr>
        </p:nvGraphicFramePr>
        <p:xfrm>
          <a:off x="651672" y="16770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08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C3703B-78D5-404A-9CA3-52D0C892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E1BB66D-A8F3-4007-BA65-21F76F98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1377" r="26601" b="44653"/>
          <a:stretch>
            <a:fillRect/>
          </a:stretch>
        </p:blipFill>
        <p:spPr bwMode="auto">
          <a:xfrm>
            <a:off x="380565" y="1067487"/>
            <a:ext cx="38877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AA4AF5F-1088-4490-9069-739F5D2C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4" y="3393989"/>
            <a:ext cx="2885672" cy="33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BBC79A9-3B0A-4E58-B87F-16FB2641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1" y="1067487"/>
            <a:ext cx="3067645" cy="35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9D8A36-23BB-4114-A36B-B4D24CED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85" y="4664075"/>
            <a:ext cx="35417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8B0ED677-68EA-4C3A-B6F1-1C0C35A68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143053"/>
              </p:ext>
            </p:extLst>
          </p:nvPr>
        </p:nvGraphicFramePr>
        <p:xfrm>
          <a:off x="992241" y="22404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文本框 12">
            <a:extLst>
              <a:ext uri="{FF2B5EF4-FFF2-40B4-BE49-F238E27FC236}">
                <a16:creationId xmlns:a16="http://schemas.microsoft.com/office/drawing/2014/main" id="{14632CCC-48CA-4C23-92F0-874866CB2AC2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人才培养</a:t>
            </a:r>
          </a:p>
        </p:txBody>
      </p:sp>
    </p:spTree>
    <p:extLst>
      <p:ext uri="{BB962C8B-B14F-4D97-AF65-F5344CB8AC3E}">
        <p14:creationId xmlns:p14="http://schemas.microsoft.com/office/powerpoint/2010/main" val="36541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AE7445-4389-4B39-B718-2CFED195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0E162-9102-45FE-87F3-759B38C7C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0" r="40614" b="39136"/>
          <a:stretch/>
        </p:blipFill>
        <p:spPr>
          <a:xfrm>
            <a:off x="1406038" y="3051353"/>
            <a:ext cx="1193074" cy="2325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C5E54F-83BB-4CC2-9C50-A21A97B1621E}"/>
              </a:ext>
            </a:extLst>
          </p:cNvPr>
          <p:cNvSpPr/>
          <p:nvPr/>
        </p:nvSpPr>
        <p:spPr>
          <a:xfrm>
            <a:off x="525638" y="5653169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杨镇滔（</a:t>
            </a:r>
            <a:r>
              <a:rPr lang="en-US" altLang="zh-CN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1810538</a:t>
            </a:r>
            <a:r>
              <a:rPr lang="zh-CN" altLang="en-US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）</a:t>
            </a:r>
            <a:endParaRPr lang="en-US" altLang="zh-CN" sz="1600" b="1" dirty="0">
              <a:solidFill>
                <a:srgbClr val="000000"/>
              </a:solidFill>
              <a:latin typeface="Helvetica" panose="020B0604020202030204" pitchFamily="34" charset="0"/>
            </a:endParaRPr>
          </a:p>
          <a:p>
            <a:pPr algn="ctr"/>
            <a:r>
              <a:rPr lang="en-US" altLang="zh-CN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2022</a:t>
            </a:r>
            <a:r>
              <a:rPr lang="zh-CN" altLang="en-US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年麻省理工学院（</a:t>
            </a:r>
            <a:r>
              <a:rPr lang="en-US" altLang="zh-CN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MIT</a:t>
            </a:r>
            <a:r>
              <a:rPr lang="zh-CN" altLang="en-US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）全奖</a:t>
            </a:r>
            <a:endParaRPr lang="zh-CN" altLang="en-US" sz="16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C4B990-5130-4AF1-9ABE-6F789119A6A7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人才培养</a:t>
            </a: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CC8CDA08-C830-4760-A6C7-C3FF5674C8BE}"/>
              </a:ext>
            </a:extLst>
          </p:cNvPr>
          <p:cNvSpPr txBox="1"/>
          <p:nvPr/>
        </p:nvSpPr>
        <p:spPr>
          <a:xfrm>
            <a:off x="623012" y="997427"/>
            <a:ext cx="8161127" cy="23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2022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年，毕业生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Helvetica" panose="020B0604020202030204" pitchFamily="34" charset="0"/>
              </a:rPr>
              <a:t>杨镇滔（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1810538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Helvetica" panose="020B0604020202030204" pitchFamily="34" charset="0"/>
              </a:rPr>
              <a:t>）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被美国麻省理工学院（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MIT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）录取直攻博士学位，实现了南开大学全奖进入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MIT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的突破。章恪轩（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2014615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）在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CET-6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考试中取得了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702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分（满分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710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分）的优异成绩，与其他分子同学作为翻译全程参与了我校承办的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54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届国际化学奥林匹克竞赛，目前已拿到北京大学研究生保送资格。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A7C92-82CC-4109-A7C1-29C3E57CA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54" y="3627358"/>
            <a:ext cx="2656152" cy="1770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6EF02-2283-4FE1-BD01-FC1A97884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327" y="3617034"/>
            <a:ext cx="2347571" cy="1759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F1E07F-51DE-40FF-9BFC-1BA8802DEF55}"/>
              </a:ext>
            </a:extLst>
          </p:cNvPr>
          <p:cNvSpPr/>
          <p:nvPr/>
        </p:nvSpPr>
        <p:spPr>
          <a:xfrm>
            <a:off x="4562955" y="5642845"/>
            <a:ext cx="2874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0000"/>
                </a:solidFill>
                <a:latin typeface="Helvetica" panose="020B0604020202030204" pitchFamily="34" charset="0"/>
              </a:rPr>
              <a:t>分子专业优秀学生助力</a:t>
            </a:r>
            <a:endParaRPr lang="en-US" altLang="zh-CN" sz="1600" b="1" dirty="0">
              <a:solidFill>
                <a:srgbClr val="000000"/>
              </a:solidFill>
              <a:latin typeface="Helvetica" panose="020B0604020202030204" pitchFamily="34" charset="0"/>
            </a:endParaRPr>
          </a:p>
          <a:p>
            <a:pPr algn="ctr"/>
            <a:r>
              <a:rPr lang="en-US" altLang="zh-CN" sz="1600" b="1" dirty="0"/>
              <a:t>54</a:t>
            </a:r>
            <a:r>
              <a:rPr lang="zh-CN" altLang="en-US" sz="1600" b="1" dirty="0"/>
              <a:t>届国际化学奥林匹克竞赛。</a:t>
            </a:r>
          </a:p>
        </p:txBody>
      </p:sp>
    </p:spTree>
    <p:extLst>
      <p:ext uri="{BB962C8B-B14F-4D97-AF65-F5344CB8AC3E}">
        <p14:creationId xmlns:p14="http://schemas.microsoft.com/office/powerpoint/2010/main" val="1570042346"/>
      </p:ext>
    </p:extLst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63619-C8FB-47C5-BB21-B1E60CDD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1" name="文本框 12">
            <a:extLst>
              <a:ext uri="{FF2B5EF4-FFF2-40B4-BE49-F238E27FC236}">
                <a16:creationId xmlns:a16="http://schemas.microsoft.com/office/drawing/2014/main" id="{9CCE8DE9-CBF6-4DC3-9FED-20247EC755F6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继往开来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149E17-6CAC-4F1D-B291-DEAED75C1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0" b="10857"/>
          <a:stretch/>
        </p:blipFill>
        <p:spPr>
          <a:xfrm>
            <a:off x="178329" y="1227001"/>
            <a:ext cx="5081648" cy="53731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04051C-5626-46C2-800A-C06304EA63A2}"/>
              </a:ext>
            </a:extLst>
          </p:cNvPr>
          <p:cNvSpPr/>
          <p:nvPr/>
        </p:nvSpPr>
        <p:spPr>
          <a:xfrm>
            <a:off x="901545" y="5259977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B9857-0AB7-41FF-9663-CE3068D75EB5}"/>
              </a:ext>
            </a:extLst>
          </p:cNvPr>
          <p:cNvSpPr/>
          <p:nvPr/>
        </p:nvSpPr>
        <p:spPr>
          <a:xfrm>
            <a:off x="901545" y="5516881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78C92-298B-4FB4-AE84-ABBE70787EBC}"/>
              </a:ext>
            </a:extLst>
          </p:cNvPr>
          <p:cNvSpPr/>
          <p:nvPr/>
        </p:nvSpPr>
        <p:spPr>
          <a:xfrm>
            <a:off x="901545" y="6058520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2FE94-9BBE-4B32-8E67-5684F6DA953D}"/>
              </a:ext>
            </a:extLst>
          </p:cNvPr>
          <p:cNvSpPr/>
          <p:nvPr/>
        </p:nvSpPr>
        <p:spPr>
          <a:xfrm>
            <a:off x="2351417" y="5251268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863E4C-15C7-45BD-AB0A-48F53FAC9F2C}"/>
              </a:ext>
            </a:extLst>
          </p:cNvPr>
          <p:cNvSpPr/>
          <p:nvPr/>
        </p:nvSpPr>
        <p:spPr>
          <a:xfrm>
            <a:off x="2351417" y="5516883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008EDE-CD07-4348-AA90-21403910BD88}"/>
              </a:ext>
            </a:extLst>
          </p:cNvPr>
          <p:cNvSpPr/>
          <p:nvPr/>
        </p:nvSpPr>
        <p:spPr>
          <a:xfrm>
            <a:off x="2355871" y="6062874"/>
            <a:ext cx="1310436" cy="1741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14">
            <a:extLst>
              <a:ext uri="{FF2B5EF4-FFF2-40B4-BE49-F238E27FC236}">
                <a16:creationId xmlns:a16="http://schemas.microsoft.com/office/drawing/2014/main" id="{7276A5C6-2A2F-495F-A3AD-A014FEC14D4A}"/>
              </a:ext>
            </a:extLst>
          </p:cNvPr>
          <p:cNvSpPr txBox="1"/>
          <p:nvPr/>
        </p:nvSpPr>
        <p:spPr>
          <a:xfrm>
            <a:off x="5014890" y="2071536"/>
            <a:ext cx="3362756" cy="303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2600" b="1" dirty="0">
                <a:solidFill>
                  <a:schemeClr val="accent5">
                    <a:lumMod val="75000"/>
                  </a:schemeClr>
                </a:solidFill>
              </a:rPr>
              <a:t>    2023</a:t>
            </a: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</a:rPr>
              <a:t>年，在第二轮特色班评估中，分子科学与工程特色班获评理工类特色班唯一“优秀”。</a:t>
            </a:r>
          </a:p>
        </p:txBody>
      </p:sp>
    </p:spTree>
    <p:extLst>
      <p:ext uri="{BB962C8B-B14F-4D97-AF65-F5344CB8AC3E}">
        <p14:creationId xmlns:p14="http://schemas.microsoft.com/office/powerpoint/2010/main" val="4154279337"/>
      </p:ext>
    </p:extLst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63619-C8FB-47C5-BB21-B1E60CDD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流程图: 手动输入 44">
            <a:extLst>
              <a:ext uri="{FF2B5EF4-FFF2-40B4-BE49-F238E27FC236}">
                <a16:creationId xmlns:a16="http://schemas.microsoft.com/office/drawing/2014/main" id="{CC0CFC02-7FC5-4389-99A5-B79BD664DF49}"/>
              </a:ext>
            </a:extLst>
          </p:cNvPr>
          <p:cNvSpPr/>
          <p:nvPr/>
        </p:nvSpPr>
        <p:spPr>
          <a:xfrm rot="5400000">
            <a:off x="5355700" y="682684"/>
            <a:ext cx="533925" cy="1974275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流程图: 手动输入 45">
            <a:extLst>
              <a:ext uri="{FF2B5EF4-FFF2-40B4-BE49-F238E27FC236}">
                <a16:creationId xmlns:a16="http://schemas.microsoft.com/office/drawing/2014/main" id="{D77E8024-6A2C-47CA-8648-F3DFB84A9F52}"/>
              </a:ext>
            </a:extLst>
          </p:cNvPr>
          <p:cNvSpPr/>
          <p:nvPr/>
        </p:nvSpPr>
        <p:spPr>
          <a:xfrm rot="16200000">
            <a:off x="7093621" y="596112"/>
            <a:ext cx="524575" cy="2156765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上箭头 46">
            <a:extLst>
              <a:ext uri="{FF2B5EF4-FFF2-40B4-BE49-F238E27FC236}">
                <a16:creationId xmlns:a16="http://schemas.microsoft.com/office/drawing/2014/main" id="{803E8FA6-44FB-48D6-8D3D-0E6CA34312CB}"/>
              </a:ext>
            </a:extLst>
          </p:cNvPr>
          <p:cNvSpPr/>
          <p:nvPr/>
        </p:nvSpPr>
        <p:spPr>
          <a:xfrm>
            <a:off x="5058863" y="1936783"/>
            <a:ext cx="1079052" cy="1873361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上箭头 47">
            <a:extLst>
              <a:ext uri="{FF2B5EF4-FFF2-40B4-BE49-F238E27FC236}">
                <a16:creationId xmlns:a16="http://schemas.microsoft.com/office/drawing/2014/main" id="{020FD1E5-29CC-48E1-8BA8-00C1375885D0}"/>
              </a:ext>
            </a:extLst>
          </p:cNvPr>
          <p:cNvSpPr/>
          <p:nvPr/>
        </p:nvSpPr>
        <p:spPr>
          <a:xfrm>
            <a:off x="6830201" y="1957201"/>
            <a:ext cx="1079051" cy="1873361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48">
            <a:extLst>
              <a:ext uri="{FF2B5EF4-FFF2-40B4-BE49-F238E27FC236}">
                <a16:creationId xmlns:a16="http://schemas.microsoft.com/office/drawing/2014/main" id="{B6AC0E86-9BEA-4B13-B331-317F42CF8726}"/>
              </a:ext>
            </a:extLst>
          </p:cNvPr>
          <p:cNvSpPr/>
          <p:nvPr/>
        </p:nvSpPr>
        <p:spPr>
          <a:xfrm>
            <a:off x="4636289" y="3822871"/>
            <a:ext cx="3798000" cy="547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9" name="文本框 49">
            <a:extLst>
              <a:ext uri="{FF2B5EF4-FFF2-40B4-BE49-F238E27FC236}">
                <a16:creationId xmlns:a16="http://schemas.microsoft.com/office/drawing/2014/main" id="{9ECABF93-F41A-400A-9D88-C5E9E98D4D26}"/>
              </a:ext>
            </a:extLst>
          </p:cNvPr>
          <p:cNvSpPr txBox="1"/>
          <p:nvPr/>
        </p:nvSpPr>
        <p:spPr>
          <a:xfrm>
            <a:off x="5345658" y="1763737"/>
            <a:ext cx="453201" cy="2272006"/>
          </a:xfrm>
          <a:prstGeom prst="rect">
            <a:avLst/>
          </a:prstGeom>
          <a:noFill/>
        </p:spPr>
        <p:txBody>
          <a:bodyPr vert="wordArtVert" wrap="square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关键变量作用</a:t>
            </a:r>
          </a:p>
        </p:txBody>
      </p:sp>
      <p:sp>
        <p:nvSpPr>
          <p:cNvPr id="10" name="文本框 50">
            <a:extLst>
              <a:ext uri="{FF2B5EF4-FFF2-40B4-BE49-F238E27FC236}">
                <a16:creationId xmlns:a16="http://schemas.microsoft.com/office/drawing/2014/main" id="{050C9D10-B596-4E54-A7A1-BBB16150E691}"/>
              </a:ext>
            </a:extLst>
          </p:cNvPr>
          <p:cNvSpPr txBox="1"/>
          <p:nvPr/>
        </p:nvSpPr>
        <p:spPr>
          <a:xfrm>
            <a:off x="7130412" y="1771436"/>
            <a:ext cx="453201" cy="227200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支撑引领作用</a:t>
            </a:r>
          </a:p>
        </p:txBody>
      </p:sp>
      <p:sp>
        <p:nvSpPr>
          <p:cNvPr id="11" name="文本框 51">
            <a:extLst>
              <a:ext uri="{FF2B5EF4-FFF2-40B4-BE49-F238E27FC236}">
                <a16:creationId xmlns:a16="http://schemas.microsoft.com/office/drawing/2014/main" id="{88791CD6-1AF3-4ECD-A097-140D3CB4B1C4}"/>
              </a:ext>
            </a:extLst>
          </p:cNvPr>
          <p:cNvSpPr txBox="1"/>
          <p:nvPr/>
        </p:nvSpPr>
        <p:spPr>
          <a:xfrm>
            <a:off x="4675401" y="1485199"/>
            <a:ext cx="1768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spc="-1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百年未有之大变局</a:t>
            </a:r>
            <a:endParaRPr lang="zh-CN" altLang="en-US" sz="1100" b="1" kern="0" spc="-1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2">
            <a:extLst>
              <a:ext uri="{FF2B5EF4-FFF2-40B4-BE49-F238E27FC236}">
                <a16:creationId xmlns:a16="http://schemas.microsoft.com/office/drawing/2014/main" id="{B11996CC-7345-4FA2-95D5-8C6E8D6C4785}"/>
              </a:ext>
            </a:extLst>
          </p:cNvPr>
          <p:cNvSpPr txBox="1"/>
          <p:nvPr/>
        </p:nvSpPr>
        <p:spPr>
          <a:xfrm>
            <a:off x="5502590" y="3834999"/>
            <a:ext cx="193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1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 技 创 新</a:t>
            </a:r>
            <a:endParaRPr lang="zh-CN" altLang="en-US" sz="1100" b="1" kern="0" spc="-1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8BC5EA10-4640-4051-8BF3-435AFA42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48" y="3171460"/>
            <a:ext cx="3798492" cy="4275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wrap="square" lIns="108000" tIns="72000" rIns="108000" bIns="72000">
            <a:spAutoFit/>
          </a:bodyPr>
          <a:lstStyle/>
          <a:p>
            <a:pPr lvl="0"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0253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Normal" panose="020B0400000000000000" pitchFamily="34" charset="-122"/>
              </a:rPr>
              <a:t>攻克“卡脖子”的关键核心技术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416B6B5A-2508-487C-B8D6-4D7696AE0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04" y="2555243"/>
            <a:ext cx="3798492" cy="4275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wrap="square" lIns="108000" tIns="72000" rIns="108000" bIns="72000">
            <a:spAutoFit/>
          </a:bodyPr>
          <a:lstStyle/>
          <a:p>
            <a:pPr lvl="0"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025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基础研究实现重大原始创新突破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53">
            <a:extLst>
              <a:ext uri="{FF2B5EF4-FFF2-40B4-BE49-F238E27FC236}">
                <a16:creationId xmlns:a16="http://schemas.microsoft.com/office/drawing/2014/main" id="{51E71A74-9CB9-47D1-BA3F-84D1C091D3FE}"/>
              </a:ext>
            </a:extLst>
          </p:cNvPr>
          <p:cNvSpPr txBox="1"/>
          <p:nvPr/>
        </p:nvSpPr>
        <p:spPr>
          <a:xfrm>
            <a:off x="6458484" y="1479834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0" spc="-1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中华民族伟大复兴</a:t>
            </a:r>
            <a:endParaRPr lang="en-US" altLang="zh-CN" sz="1600" b="1" kern="0" spc="-1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8">
            <a:extLst>
              <a:ext uri="{FF2B5EF4-FFF2-40B4-BE49-F238E27FC236}">
                <a16:creationId xmlns:a16="http://schemas.microsoft.com/office/drawing/2014/main" id="{D759C155-20A9-4906-8542-881B97599CA5}"/>
              </a:ext>
            </a:extLst>
          </p:cNvPr>
          <p:cNvSpPr/>
          <p:nvPr/>
        </p:nvSpPr>
        <p:spPr>
          <a:xfrm>
            <a:off x="707727" y="3835000"/>
            <a:ext cx="3798000" cy="547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9" name="文本框 52">
            <a:extLst>
              <a:ext uri="{FF2B5EF4-FFF2-40B4-BE49-F238E27FC236}">
                <a16:creationId xmlns:a16="http://schemas.microsoft.com/office/drawing/2014/main" id="{0CA904AD-4E3E-4F5B-A380-624CD866CA97}"/>
              </a:ext>
            </a:extLst>
          </p:cNvPr>
          <p:cNvSpPr txBox="1"/>
          <p:nvPr/>
        </p:nvSpPr>
        <p:spPr>
          <a:xfrm>
            <a:off x="1105989" y="3847128"/>
            <a:ext cx="300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spc="-14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理工复合 恰逢其时</a:t>
            </a:r>
            <a:endParaRPr lang="zh-CN" altLang="en-US" sz="1100" b="1" kern="0" spc="-1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F6B380-00DF-4CA2-91F7-B8353D0E8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85" b="37932"/>
          <a:stretch/>
        </p:blipFill>
        <p:spPr>
          <a:xfrm>
            <a:off x="667936" y="1387784"/>
            <a:ext cx="3824094" cy="1011281"/>
          </a:xfrm>
          <a:prstGeom prst="rect">
            <a:avLst/>
          </a:prstGeom>
        </p:spPr>
      </p:pic>
      <p:sp>
        <p:nvSpPr>
          <p:cNvPr id="21" name="文本框 12">
            <a:extLst>
              <a:ext uri="{FF2B5EF4-FFF2-40B4-BE49-F238E27FC236}">
                <a16:creationId xmlns:a16="http://schemas.microsoft.com/office/drawing/2014/main" id="{9CCE8DE9-CBF6-4DC3-9FED-20247EC755F6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继往开来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2E27AE-0772-4121-9BD9-D6AB75428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5" b="47933"/>
          <a:stretch/>
        </p:blipFill>
        <p:spPr>
          <a:xfrm>
            <a:off x="667936" y="4697995"/>
            <a:ext cx="7796795" cy="11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91038"/>
      </p:ext>
    </p:extLst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5" name="文本框 12"/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交流咨询</a:t>
              </a:r>
            </a:p>
          </p:txBody>
        </p:sp>
        <p:grpSp>
          <p:nvGrpSpPr>
            <p:cNvPr id="6" name="组合 21"/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50920" y="6373658"/>
            <a:ext cx="2057400" cy="365125"/>
          </a:xfrm>
        </p:spPr>
        <p:txBody>
          <a:bodyPr/>
          <a:lstStyle/>
          <a:p>
            <a:fld id="{6EFF0199-151D-428B-8932-CF557838D6B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7C6D9AB-0FBB-2598-6178-55D63A9E46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80761" y="1055027"/>
            <a:ext cx="7182477" cy="8254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3600" b="1" dirty="0">
                <a:solidFill>
                  <a:srgbClr val="8A0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分子科学与工程专业欢迎你！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66" y="2209450"/>
            <a:ext cx="3609138" cy="44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5" name="文本框 12"/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历史沿革</a:t>
              </a:r>
            </a:p>
          </p:txBody>
        </p:sp>
        <p:grpSp>
          <p:nvGrpSpPr>
            <p:cNvPr id="6" name="组合 21"/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50920" y="6373658"/>
            <a:ext cx="2057400" cy="365125"/>
          </a:xfrm>
        </p:spPr>
        <p:txBody>
          <a:bodyPr/>
          <a:lstStyle/>
          <a:p>
            <a:fld id="{6EFF0199-151D-428B-8932-CF557838D6B1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24B7A3-0C76-47BC-AE26-C1F979F4F0E1}"/>
              </a:ext>
            </a:extLst>
          </p:cNvPr>
          <p:cNvSpPr/>
          <p:nvPr/>
        </p:nvSpPr>
        <p:spPr>
          <a:xfrm>
            <a:off x="825900" y="1963124"/>
            <a:ext cx="7492200" cy="336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+mn-lt"/>
              </a:rPr>
              <a:t>       为</a:t>
            </a:r>
            <a:r>
              <a:rPr lang="zh-CN" altLang="zh-CN" sz="2400" b="1" dirty="0">
                <a:latin typeface="+mn-lt"/>
              </a:rPr>
              <a:t>了培养适应新形势的</a:t>
            </a:r>
            <a:r>
              <a:rPr lang="zh-CN" altLang="en-US" sz="2400" b="1" dirty="0">
                <a:latin typeface="+mn-lt"/>
              </a:rPr>
              <a:t>“顶天立地”</a:t>
            </a:r>
            <a:r>
              <a:rPr lang="zh-CN" altLang="en-US" sz="2400" b="1" dirty="0"/>
              <a:t>科技</a:t>
            </a:r>
            <a:r>
              <a:rPr lang="zh-CN" altLang="zh-CN" sz="2400" b="1" dirty="0">
                <a:latin typeface="+mn-lt"/>
              </a:rPr>
              <a:t>复合型人才，</a:t>
            </a:r>
            <a:r>
              <a:rPr lang="zh-CN" altLang="zh-CN" sz="2400" b="1" dirty="0">
                <a:solidFill>
                  <a:srgbClr val="0070C0"/>
                </a:solidFill>
                <a:latin typeface="+mn-lt"/>
              </a:rPr>
              <a:t>南开大学化学学院</a:t>
            </a:r>
            <a:r>
              <a:rPr lang="zh-CN" altLang="zh-CN" sz="2400" b="1" dirty="0">
                <a:latin typeface="+mn-lt"/>
              </a:rPr>
              <a:t>和</a:t>
            </a:r>
            <a:r>
              <a:rPr lang="zh-CN" altLang="zh-CN" sz="2400" b="1" dirty="0">
                <a:solidFill>
                  <a:srgbClr val="0070C0"/>
                </a:solidFill>
                <a:latin typeface="+mn-lt"/>
              </a:rPr>
              <a:t>天津大学化工学院</a:t>
            </a:r>
            <a:r>
              <a:rPr lang="zh-CN" altLang="zh-CN" sz="2400" b="1" dirty="0">
                <a:latin typeface="+mn-lt"/>
              </a:rPr>
              <a:t>从</a:t>
            </a:r>
            <a:r>
              <a:rPr lang="en-US" altLang="zh-CN" sz="2400" b="1" dirty="0">
                <a:latin typeface="+mn-lt"/>
              </a:rPr>
              <a:t>2001</a:t>
            </a:r>
            <a:r>
              <a:rPr lang="zh-CN" altLang="zh-CN" sz="2400" b="1" dirty="0">
                <a:latin typeface="+mn-lt"/>
              </a:rPr>
              <a:t>年开始，在教育部支持下，充分利用两校各自的办学优势和特点，通过优势互补，资源共享，合作创办“</a:t>
            </a:r>
            <a:r>
              <a:rPr lang="zh-CN" altLang="zh-CN" sz="2400" b="1" dirty="0">
                <a:solidFill>
                  <a:srgbClr val="C09200"/>
                </a:solidFill>
                <a:latin typeface="+mn-lt"/>
              </a:rPr>
              <a:t>分子科学与工程</a:t>
            </a:r>
            <a:r>
              <a:rPr lang="zh-CN" altLang="zh-CN" sz="2400" b="1" dirty="0">
                <a:latin typeface="+mn-lt"/>
              </a:rPr>
              <a:t>”专业</a:t>
            </a:r>
            <a:r>
              <a:rPr lang="zh-CN" altLang="en-US" sz="2400" b="1" dirty="0">
                <a:latin typeface="+mn-lt"/>
              </a:rPr>
              <a:t>，</a:t>
            </a:r>
            <a:r>
              <a:rPr lang="en-US" altLang="zh-CN" sz="2400" b="1" dirty="0">
                <a:latin typeface="+mn-lt"/>
              </a:rPr>
              <a:t>2003</a:t>
            </a:r>
            <a:r>
              <a:rPr lang="zh-CN" altLang="zh-CN" sz="2400" b="1" dirty="0">
                <a:latin typeface="+mn-lt"/>
              </a:rPr>
              <a:t>年</a:t>
            </a:r>
            <a:r>
              <a:rPr lang="zh-CN" altLang="en-US" sz="2400" b="1" dirty="0">
                <a:latin typeface="+mn-lt"/>
              </a:rPr>
              <a:t>起</a:t>
            </a:r>
            <a:r>
              <a:rPr lang="zh-CN" altLang="zh-CN" sz="2400" b="1" dirty="0">
                <a:latin typeface="+mn-lt"/>
              </a:rPr>
              <a:t>招生</a:t>
            </a:r>
            <a:r>
              <a:rPr lang="zh-CN" altLang="en-US" sz="2400" b="1" dirty="0">
                <a:latin typeface="+mn-lt"/>
              </a:rPr>
              <a:t>，至今已历</a:t>
            </a:r>
            <a:r>
              <a:rPr lang="zh-CN" altLang="en-US" sz="2400" b="1" dirty="0"/>
              <a:t>二十载，</a:t>
            </a:r>
            <a:r>
              <a:rPr lang="zh-CN" altLang="en-US" sz="2400" b="1" dirty="0">
                <a:latin typeface="+mn-lt"/>
              </a:rPr>
              <a:t>培养毕业生</a:t>
            </a:r>
            <a:r>
              <a:rPr lang="en-US" altLang="zh-CN" sz="2400" b="1" dirty="0">
                <a:latin typeface="+mn-lt"/>
              </a:rPr>
              <a:t>1000</a:t>
            </a:r>
            <a:r>
              <a:rPr lang="zh-CN" altLang="en-US" sz="2400" b="1" dirty="0">
                <a:latin typeface="+mn-lt"/>
              </a:rPr>
              <a:t>余人。</a:t>
            </a:r>
            <a:r>
              <a:rPr lang="en-US" altLang="zh-CN" sz="2400" dirty="0"/>
              <a:t> 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84DAEFFF-A63C-41A4-9EA8-A3E6055F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734" y="2120873"/>
            <a:ext cx="2859087" cy="2859087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id="{EF105F1E-9B9E-4AC8-BA79-C03B18EC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98" y="2120872"/>
            <a:ext cx="2859087" cy="2859088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hidden="1"/>
          <p:cNvSpPr/>
          <p:nvPr/>
        </p:nvSpPr>
        <p:spPr>
          <a:xfrm>
            <a:off x="0" y="1221130"/>
            <a:ext cx="137160" cy="390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50920" y="6373658"/>
            <a:ext cx="2057400" cy="365125"/>
          </a:xfrm>
        </p:spPr>
        <p:txBody>
          <a:bodyPr/>
          <a:lstStyle/>
          <a:p>
            <a:fld id="{6EFF0199-151D-428B-8932-CF557838D6B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2DD3DE-7EC0-474E-BCA6-39989CF0EA86}"/>
              </a:ext>
            </a:extLst>
          </p:cNvPr>
          <p:cNvSpPr txBox="1"/>
          <p:nvPr/>
        </p:nvSpPr>
        <p:spPr>
          <a:xfrm>
            <a:off x="1032247" y="1052037"/>
            <a:ext cx="7079507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latin typeface="+mn-lt"/>
              </a:rPr>
              <a:t>教育部为南开天大合办“分子科学与工程”专业</a:t>
            </a:r>
            <a:endParaRPr lang="en-US" altLang="zh-CN" sz="2400" b="1" dirty="0">
              <a:latin typeface="+mn-lt"/>
            </a:endParaRPr>
          </a:p>
          <a:p>
            <a:pPr algn="ctr" eaLnBrk="1" hangingPunct="1">
              <a:defRPr/>
            </a:pPr>
            <a:r>
              <a:rPr lang="zh-CN" altLang="en-US" sz="2400" b="1" dirty="0">
                <a:latin typeface="+mn-lt"/>
              </a:rPr>
              <a:t>特设专业代码：</a:t>
            </a:r>
            <a:r>
              <a:rPr lang="en-US" altLang="zh-CN" sz="2400" b="1" dirty="0">
                <a:solidFill>
                  <a:srgbClr val="0000FF"/>
                </a:solidFill>
              </a:rPr>
              <a:t>070304T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6EBC0F92-D775-4DE5-B3F6-7B05E38B5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150378"/>
              </p:ext>
            </p:extLst>
          </p:nvPr>
        </p:nvGraphicFramePr>
        <p:xfrm>
          <a:off x="2360234" y="1742260"/>
          <a:ext cx="5582552" cy="384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文本框 8">
            <a:extLst>
              <a:ext uri="{FF2B5EF4-FFF2-40B4-BE49-F238E27FC236}">
                <a16:creationId xmlns:a16="http://schemas.microsoft.com/office/drawing/2014/main" id="{4A19598A-3C19-4CC6-9AE0-4F9B399C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55" y="4919207"/>
            <a:ext cx="1877437" cy="101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2003</a:t>
            </a:r>
            <a:r>
              <a:rPr lang="zh-CN" altLang="en-US" sz="2000" b="1" dirty="0"/>
              <a:t>年</a:t>
            </a:r>
            <a:endParaRPr lang="en-US" altLang="zh-CN" sz="2000" b="1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b="1" dirty="0">
                <a:solidFill>
                  <a:srgbClr val="0070C0"/>
                </a:solidFill>
                <a:latin typeface="+mn-lt"/>
                <a:ea typeface="+mn-ea"/>
              </a:rPr>
              <a:t>招收首届学生</a:t>
            </a: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47677196-B876-42EB-A2E2-457C5E0A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899" y="4150959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2006</a:t>
            </a:r>
            <a:r>
              <a:rPr lang="zh-CN" altLang="en-US" sz="2000" b="1"/>
              <a:t>年</a:t>
            </a:r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53905C74-E661-4134-B0C2-09AE0D66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049" y="3490559"/>
            <a:ext cx="955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2009</a:t>
            </a:r>
            <a:r>
              <a:rPr lang="zh-CN" altLang="en-US" sz="2000" b="1"/>
              <a:t>年</a:t>
            </a: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CB390A8A-E4D7-4523-A54A-9D8EC1BE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236" y="2887309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2017</a:t>
            </a:r>
            <a:r>
              <a:rPr lang="zh-CN" altLang="en-US" sz="2000" b="1" dirty="0"/>
              <a:t>年</a:t>
            </a:r>
          </a:p>
        </p:txBody>
      </p:sp>
      <p:sp>
        <p:nvSpPr>
          <p:cNvPr id="21" name="文本框 12">
            <a:extLst>
              <a:ext uri="{FF2B5EF4-FFF2-40B4-BE49-F238E27FC236}">
                <a16:creationId xmlns:a16="http://schemas.microsoft.com/office/drawing/2014/main" id="{431D9E5A-2F36-4ACA-AFBE-F15BC31B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624" y="2338034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2018</a:t>
            </a:r>
            <a:r>
              <a:rPr lang="zh-CN" altLang="en-US" sz="2000" b="1"/>
              <a:t>年</a:t>
            </a: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C26BE268-485B-42E3-9136-EDF1A141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474" y="1939571"/>
            <a:ext cx="955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/>
              <a:t>2021</a:t>
            </a:r>
            <a:r>
              <a:rPr lang="zh-CN" altLang="en-US" sz="2000" b="1" dirty="0"/>
              <a:t>年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AB9AB1-E3F4-4C74-AE02-FA22F5097900}"/>
              </a:ext>
            </a:extLst>
          </p:cNvPr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25" name="文本框 12">
              <a:extLst>
                <a:ext uri="{FF2B5EF4-FFF2-40B4-BE49-F238E27FC236}">
                  <a16:creationId xmlns:a16="http://schemas.microsoft.com/office/drawing/2014/main" id="{46184BBA-1F50-4DB0-B313-08EE0B676D39}"/>
                </a:ext>
              </a:extLst>
            </p:cNvPr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历史沿革</a:t>
              </a:r>
            </a:p>
          </p:txBody>
        </p:sp>
        <p:grpSp>
          <p:nvGrpSpPr>
            <p:cNvPr id="26" name="组合 21">
              <a:extLst>
                <a:ext uri="{FF2B5EF4-FFF2-40B4-BE49-F238E27FC236}">
                  <a16:creationId xmlns:a16="http://schemas.microsoft.com/office/drawing/2014/main" id="{1FFE303B-254D-4A84-A3AA-755A55A22062}"/>
                </a:ext>
              </a:extLst>
            </p:cNvPr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DE0DD39C-D5E1-4DE0-8EE2-460FA57A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C77237FB-BF65-4C82-9504-B2826CEB2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9" name="AutoShape 4">
                <a:extLst>
                  <a:ext uri="{FF2B5EF4-FFF2-40B4-BE49-F238E27FC236}">
                    <a16:creationId xmlns:a16="http://schemas.microsoft.com/office/drawing/2014/main" id="{92975F2B-090F-49A0-B38B-C18B2D14B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CF2EC5-C7B7-4A88-A743-A533E63E3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299" y="4260458"/>
            <a:ext cx="2792586" cy="1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id="{77BA2EEA-9C49-44E2-9382-D3B304C84AC3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特色优势</a:t>
            </a:r>
          </a:p>
        </p:txBody>
      </p:sp>
      <p:sp>
        <p:nvSpPr>
          <p:cNvPr id="15" name="矩形 7">
            <a:extLst>
              <a:ext uri="{FF2B5EF4-FFF2-40B4-BE49-F238E27FC236}">
                <a16:creationId xmlns:a16="http://schemas.microsoft.com/office/drawing/2014/main" id="{1C9E100A-D97E-47DC-B5AA-1AB40230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10" y="1373580"/>
            <a:ext cx="8197039" cy="28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1.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化学化工 双“前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2%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” 学科</a:t>
            </a: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理工复合型人才培养体系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2.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分子科学</a:t>
            </a: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配套课程体系，共享优质教学资源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3. </a:t>
            </a: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学生为本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、</a:t>
            </a: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相互协作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、</a:t>
            </a:r>
            <a:r>
              <a:rPr lang="zh-CN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统一管理的跨校模式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4.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南开理学与天大工学两个“双一流”学科学位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rgbClr val="990099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5.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保研比例高达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40%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，两校之间自由选择毕设方向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3C4CB61-5F44-46E4-A865-3783FB25EC4F}"/>
              </a:ext>
            </a:extLst>
          </p:cNvPr>
          <p:cNvGrpSpPr>
            <a:grpSpLocks noChangeAspect="1"/>
          </p:cNvGrpSpPr>
          <p:nvPr/>
        </p:nvGrpSpPr>
        <p:grpSpPr>
          <a:xfrm>
            <a:off x="923927" y="4451900"/>
            <a:ext cx="3279994" cy="1911600"/>
            <a:chOff x="-115659" y="1556818"/>
            <a:chExt cx="7961083" cy="4639767"/>
          </a:xfrm>
        </p:grpSpPr>
        <p:pic>
          <p:nvPicPr>
            <p:cNvPr id="17" name="Picture 4" descr="003">
              <a:extLst>
                <a:ext uri="{FF2B5EF4-FFF2-40B4-BE49-F238E27FC236}">
                  <a16:creationId xmlns:a16="http://schemas.microsoft.com/office/drawing/2014/main" id="{73BE9435-C254-4B5F-9E8F-697FCA667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659" y="1556818"/>
              <a:ext cx="7961083" cy="46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232679F-FF79-4E96-BAEF-7613F669FDAF}"/>
                </a:ext>
              </a:extLst>
            </p:cNvPr>
            <p:cNvSpPr/>
            <p:nvPr/>
          </p:nvSpPr>
          <p:spPr>
            <a:xfrm>
              <a:off x="3991556" y="1827595"/>
              <a:ext cx="2369487" cy="1025717"/>
            </a:xfrm>
            <a:prstGeom prst="round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E846FC6-38C3-41BC-980A-679E3D0D0771}"/>
                </a:ext>
              </a:extLst>
            </p:cNvPr>
            <p:cNvSpPr/>
            <p:nvPr/>
          </p:nvSpPr>
          <p:spPr>
            <a:xfrm>
              <a:off x="6345141" y="1675780"/>
              <a:ext cx="1210331" cy="1313910"/>
            </a:xfrm>
            <a:prstGeom prst="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2B215BB1-9537-49F3-B43B-4D2C91DC76AF}"/>
                </a:ext>
              </a:extLst>
            </p:cNvPr>
            <p:cNvSpPr/>
            <p:nvPr/>
          </p:nvSpPr>
          <p:spPr>
            <a:xfrm>
              <a:off x="4937761" y="5780598"/>
              <a:ext cx="2369488" cy="174929"/>
            </a:xfrm>
            <a:prstGeom prst="round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931A02-63EE-48A0-BE0B-66A922E6383D}"/>
              </a:ext>
            </a:extLst>
          </p:cNvPr>
          <p:cNvGrpSpPr>
            <a:grpSpLocks noChangeAspect="1"/>
          </p:cNvGrpSpPr>
          <p:nvPr/>
        </p:nvGrpSpPr>
        <p:grpSpPr>
          <a:xfrm>
            <a:off x="5004854" y="4451900"/>
            <a:ext cx="3278418" cy="1911600"/>
            <a:chOff x="-115659" y="1611583"/>
            <a:chExt cx="7961083" cy="4641997"/>
          </a:xfrm>
        </p:grpSpPr>
        <p:pic>
          <p:nvPicPr>
            <p:cNvPr id="16" name="Picture 3" descr="002">
              <a:extLst>
                <a:ext uri="{FF2B5EF4-FFF2-40B4-BE49-F238E27FC236}">
                  <a16:creationId xmlns:a16="http://schemas.microsoft.com/office/drawing/2014/main" id="{97683F6D-04E5-4CC0-B586-2437A6147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659" y="1611583"/>
              <a:ext cx="7961083" cy="464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9BA52E3-F3F2-4482-B67E-A45C3627873F}"/>
                </a:ext>
              </a:extLst>
            </p:cNvPr>
            <p:cNvSpPr/>
            <p:nvPr/>
          </p:nvSpPr>
          <p:spPr>
            <a:xfrm>
              <a:off x="4072396" y="1868680"/>
              <a:ext cx="2369488" cy="1025718"/>
            </a:xfrm>
            <a:prstGeom prst="round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B5E5E1D-1BEF-497E-BE9B-8B4013CB060B}"/>
                </a:ext>
              </a:extLst>
            </p:cNvPr>
            <p:cNvSpPr/>
            <p:nvPr/>
          </p:nvSpPr>
          <p:spPr>
            <a:xfrm>
              <a:off x="6425982" y="1693013"/>
              <a:ext cx="1210331" cy="1313910"/>
            </a:xfrm>
            <a:prstGeom prst="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56BF475-C01C-475F-A7F3-5A4A35A3612E}"/>
                </a:ext>
              </a:extLst>
            </p:cNvPr>
            <p:cNvSpPr/>
            <p:nvPr/>
          </p:nvSpPr>
          <p:spPr>
            <a:xfrm>
              <a:off x="5018602" y="5821684"/>
              <a:ext cx="2369488" cy="174929"/>
            </a:xfrm>
            <a:prstGeom prst="roundRect">
              <a:avLst/>
            </a:prstGeom>
            <a:solidFill>
              <a:srgbClr val="FBF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1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7A6620-23A4-441C-9EAA-68392C44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85E50D7-C16A-0408-4A43-72A2C2EF6B88}"/>
              </a:ext>
            </a:extLst>
          </p:cNvPr>
          <p:cNvGrpSpPr/>
          <p:nvPr/>
        </p:nvGrpSpPr>
        <p:grpSpPr>
          <a:xfrm>
            <a:off x="2651758" y="1609757"/>
            <a:ext cx="3840482" cy="1819244"/>
            <a:chOff x="312115" y="1461434"/>
            <a:chExt cx="4990838" cy="2434755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AA72CE5-D627-43CA-8673-C7665794B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15" y="1463818"/>
              <a:ext cx="2642876" cy="2432371"/>
            </a:xfrm>
            <a:custGeom>
              <a:avLst/>
              <a:gdLst>
                <a:gd name="T0" fmla="*/ 1188 w 1328"/>
                <a:gd name="T1" fmla="*/ 650 h 1328"/>
                <a:gd name="T2" fmla="*/ 1142 w 1328"/>
                <a:gd name="T3" fmla="*/ 664 h 1328"/>
                <a:gd name="T4" fmla="*/ 646 w 1328"/>
                <a:gd name="T5" fmla="*/ 216 h 1328"/>
                <a:gd name="T6" fmla="*/ 676 w 1328"/>
                <a:gd name="T7" fmla="*/ 156 h 1328"/>
                <a:gd name="T8" fmla="*/ 680 w 1328"/>
                <a:gd name="T9" fmla="*/ 112 h 1328"/>
                <a:gd name="T10" fmla="*/ 670 w 1328"/>
                <a:gd name="T11" fmla="*/ 76 h 1328"/>
                <a:gd name="T12" fmla="*/ 626 w 1328"/>
                <a:gd name="T13" fmla="*/ 22 h 1328"/>
                <a:gd name="T14" fmla="*/ 580 w 1328"/>
                <a:gd name="T15" fmla="*/ 2 h 1328"/>
                <a:gd name="T16" fmla="*/ 544 w 1328"/>
                <a:gd name="T17" fmla="*/ 0 h 1328"/>
                <a:gd name="T18" fmla="*/ 508 w 1328"/>
                <a:gd name="T19" fmla="*/ 10 h 1328"/>
                <a:gd name="T20" fmla="*/ 454 w 1328"/>
                <a:gd name="T21" fmla="*/ 54 h 1328"/>
                <a:gd name="T22" fmla="*/ 434 w 1328"/>
                <a:gd name="T23" fmla="*/ 100 h 1328"/>
                <a:gd name="T24" fmla="*/ 434 w 1328"/>
                <a:gd name="T25" fmla="*/ 140 h 1328"/>
                <a:gd name="T26" fmla="*/ 448 w 1328"/>
                <a:gd name="T27" fmla="*/ 186 h 1328"/>
                <a:gd name="T28" fmla="*/ 0 w 1328"/>
                <a:gd name="T29" fmla="*/ 216 h 1328"/>
                <a:gd name="T30" fmla="*/ 52 w 1328"/>
                <a:gd name="T31" fmla="*/ 608 h 1328"/>
                <a:gd name="T32" fmla="*/ 100 w 1328"/>
                <a:gd name="T33" fmla="*/ 616 h 1328"/>
                <a:gd name="T34" fmla="*/ 144 w 1328"/>
                <a:gd name="T35" fmla="*/ 636 h 1328"/>
                <a:gd name="T36" fmla="*/ 178 w 1328"/>
                <a:gd name="T37" fmla="*/ 668 h 1328"/>
                <a:gd name="T38" fmla="*/ 204 w 1328"/>
                <a:gd name="T39" fmla="*/ 708 h 1328"/>
                <a:gd name="T40" fmla="*/ 216 w 1328"/>
                <a:gd name="T41" fmla="*/ 756 h 1328"/>
                <a:gd name="T42" fmla="*/ 212 w 1328"/>
                <a:gd name="T43" fmla="*/ 806 h 1328"/>
                <a:gd name="T44" fmla="*/ 196 w 1328"/>
                <a:gd name="T45" fmla="*/ 850 h 1328"/>
                <a:gd name="T46" fmla="*/ 168 w 1328"/>
                <a:gd name="T47" fmla="*/ 888 h 1328"/>
                <a:gd name="T48" fmla="*/ 130 w 1328"/>
                <a:gd name="T49" fmla="*/ 916 h 1328"/>
                <a:gd name="T50" fmla="*/ 86 w 1328"/>
                <a:gd name="T51" fmla="*/ 932 h 1328"/>
                <a:gd name="T52" fmla="*/ 26 w 1328"/>
                <a:gd name="T53" fmla="*/ 934 h 1328"/>
                <a:gd name="T54" fmla="*/ 400 w 1328"/>
                <a:gd name="T55" fmla="*/ 1328 h 1328"/>
                <a:gd name="T56" fmla="*/ 392 w 1328"/>
                <a:gd name="T57" fmla="*/ 1260 h 1328"/>
                <a:gd name="T58" fmla="*/ 404 w 1328"/>
                <a:gd name="T59" fmla="*/ 1212 h 1328"/>
                <a:gd name="T60" fmla="*/ 430 w 1328"/>
                <a:gd name="T61" fmla="*/ 1172 h 1328"/>
                <a:gd name="T62" fmla="*/ 464 w 1328"/>
                <a:gd name="T63" fmla="*/ 1140 h 1328"/>
                <a:gd name="T64" fmla="*/ 508 w 1328"/>
                <a:gd name="T65" fmla="*/ 1120 h 1328"/>
                <a:gd name="T66" fmla="*/ 556 w 1328"/>
                <a:gd name="T67" fmla="*/ 1112 h 1328"/>
                <a:gd name="T68" fmla="*/ 604 w 1328"/>
                <a:gd name="T69" fmla="*/ 1120 h 1328"/>
                <a:gd name="T70" fmla="*/ 648 w 1328"/>
                <a:gd name="T71" fmla="*/ 1140 h 1328"/>
                <a:gd name="T72" fmla="*/ 682 w 1328"/>
                <a:gd name="T73" fmla="*/ 1172 h 1328"/>
                <a:gd name="T74" fmla="*/ 708 w 1328"/>
                <a:gd name="T75" fmla="*/ 1212 h 1328"/>
                <a:gd name="T76" fmla="*/ 720 w 1328"/>
                <a:gd name="T77" fmla="*/ 1260 h 1328"/>
                <a:gd name="T78" fmla="*/ 712 w 1328"/>
                <a:gd name="T79" fmla="*/ 1328 h 1328"/>
                <a:gd name="T80" fmla="*/ 1142 w 1328"/>
                <a:gd name="T81" fmla="*/ 880 h 1328"/>
                <a:gd name="T82" fmla="*/ 1188 w 1328"/>
                <a:gd name="T83" fmla="*/ 894 h 1328"/>
                <a:gd name="T84" fmla="*/ 1228 w 1328"/>
                <a:gd name="T85" fmla="*/ 894 h 1328"/>
                <a:gd name="T86" fmla="*/ 1274 w 1328"/>
                <a:gd name="T87" fmla="*/ 874 h 1328"/>
                <a:gd name="T88" fmla="*/ 1318 w 1328"/>
                <a:gd name="T89" fmla="*/ 820 h 1328"/>
                <a:gd name="T90" fmla="*/ 1328 w 1328"/>
                <a:gd name="T91" fmla="*/ 784 h 1328"/>
                <a:gd name="T92" fmla="*/ 1326 w 1328"/>
                <a:gd name="T93" fmla="*/ 748 h 1328"/>
                <a:gd name="T94" fmla="*/ 1306 w 1328"/>
                <a:gd name="T95" fmla="*/ 702 h 1328"/>
                <a:gd name="T96" fmla="*/ 1252 w 1328"/>
                <a:gd name="T97" fmla="*/ 658 h 1328"/>
                <a:gd name="T98" fmla="*/ 1216 w 1328"/>
                <a:gd name="T99" fmla="*/ 648 h 1328"/>
                <a:gd name="T100" fmla="*/ 0 w 1328"/>
                <a:gd name="T101" fmla="*/ 0 h 1328"/>
                <a:gd name="T102" fmla="*/ 1328 w 1328"/>
                <a:gd name="T103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328" h="1328">
                  <a:moveTo>
                    <a:pt x="1204" y="648"/>
                  </a:move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616"/>
                  </a:lnTo>
                  <a:lnTo>
                    <a:pt x="26" y="610"/>
                  </a:lnTo>
                  <a:lnTo>
                    <a:pt x="52" y="608"/>
                  </a:lnTo>
                  <a:lnTo>
                    <a:pt x="68" y="608"/>
                  </a:lnTo>
                  <a:lnTo>
                    <a:pt x="86" y="612"/>
                  </a:lnTo>
                  <a:lnTo>
                    <a:pt x="100" y="616"/>
                  </a:lnTo>
                  <a:lnTo>
                    <a:pt x="116" y="620"/>
                  </a:lnTo>
                  <a:lnTo>
                    <a:pt x="130" y="628"/>
                  </a:lnTo>
                  <a:lnTo>
                    <a:pt x="144" y="636"/>
                  </a:lnTo>
                  <a:lnTo>
                    <a:pt x="156" y="646"/>
                  </a:lnTo>
                  <a:lnTo>
                    <a:pt x="168" y="656"/>
                  </a:lnTo>
                  <a:lnTo>
                    <a:pt x="178" y="668"/>
                  </a:lnTo>
                  <a:lnTo>
                    <a:pt x="188" y="680"/>
                  </a:lnTo>
                  <a:lnTo>
                    <a:pt x="196" y="694"/>
                  </a:lnTo>
                  <a:lnTo>
                    <a:pt x="204" y="708"/>
                  </a:lnTo>
                  <a:lnTo>
                    <a:pt x="208" y="724"/>
                  </a:lnTo>
                  <a:lnTo>
                    <a:pt x="212" y="738"/>
                  </a:lnTo>
                  <a:lnTo>
                    <a:pt x="216" y="756"/>
                  </a:lnTo>
                  <a:lnTo>
                    <a:pt x="216" y="772"/>
                  </a:lnTo>
                  <a:lnTo>
                    <a:pt x="216" y="788"/>
                  </a:lnTo>
                  <a:lnTo>
                    <a:pt x="212" y="806"/>
                  </a:lnTo>
                  <a:lnTo>
                    <a:pt x="208" y="820"/>
                  </a:lnTo>
                  <a:lnTo>
                    <a:pt x="204" y="836"/>
                  </a:lnTo>
                  <a:lnTo>
                    <a:pt x="196" y="850"/>
                  </a:lnTo>
                  <a:lnTo>
                    <a:pt x="188" y="864"/>
                  </a:lnTo>
                  <a:lnTo>
                    <a:pt x="178" y="876"/>
                  </a:lnTo>
                  <a:lnTo>
                    <a:pt x="168" y="888"/>
                  </a:lnTo>
                  <a:lnTo>
                    <a:pt x="156" y="898"/>
                  </a:lnTo>
                  <a:lnTo>
                    <a:pt x="144" y="908"/>
                  </a:lnTo>
                  <a:lnTo>
                    <a:pt x="130" y="916"/>
                  </a:lnTo>
                  <a:lnTo>
                    <a:pt x="116" y="924"/>
                  </a:lnTo>
                  <a:lnTo>
                    <a:pt x="100" y="928"/>
                  </a:lnTo>
                  <a:lnTo>
                    <a:pt x="86" y="932"/>
                  </a:lnTo>
                  <a:lnTo>
                    <a:pt x="68" y="936"/>
                  </a:lnTo>
                  <a:lnTo>
                    <a:pt x="52" y="936"/>
                  </a:lnTo>
                  <a:lnTo>
                    <a:pt x="26" y="934"/>
                  </a:lnTo>
                  <a:lnTo>
                    <a:pt x="0" y="928"/>
                  </a:lnTo>
                  <a:lnTo>
                    <a:pt x="0" y="1328"/>
                  </a:lnTo>
                  <a:lnTo>
                    <a:pt x="400" y="1328"/>
                  </a:lnTo>
                  <a:lnTo>
                    <a:pt x="394" y="1302"/>
                  </a:lnTo>
                  <a:lnTo>
                    <a:pt x="392" y="1276"/>
                  </a:lnTo>
                  <a:lnTo>
                    <a:pt x="392" y="1260"/>
                  </a:lnTo>
                  <a:lnTo>
                    <a:pt x="396" y="1242"/>
                  </a:lnTo>
                  <a:lnTo>
                    <a:pt x="400" y="1228"/>
                  </a:lnTo>
                  <a:lnTo>
                    <a:pt x="404" y="1212"/>
                  </a:lnTo>
                  <a:lnTo>
                    <a:pt x="412" y="1198"/>
                  </a:lnTo>
                  <a:lnTo>
                    <a:pt x="420" y="1184"/>
                  </a:lnTo>
                  <a:lnTo>
                    <a:pt x="430" y="1172"/>
                  </a:lnTo>
                  <a:lnTo>
                    <a:pt x="440" y="1160"/>
                  </a:lnTo>
                  <a:lnTo>
                    <a:pt x="452" y="1150"/>
                  </a:lnTo>
                  <a:lnTo>
                    <a:pt x="464" y="1140"/>
                  </a:lnTo>
                  <a:lnTo>
                    <a:pt x="478" y="1132"/>
                  </a:lnTo>
                  <a:lnTo>
                    <a:pt x="492" y="1124"/>
                  </a:lnTo>
                  <a:lnTo>
                    <a:pt x="508" y="1120"/>
                  </a:lnTo>
                  <a:lnTo>
                    <a:pt x="522" y="1116"/>
                  </a:lnTo>
                  <a:lnTo>
                    <a:pt x="540" y="1112"/>
                  </a:lnTo>
                  <a:lnTo>
                    <a:pt x="556" y="1112"/>
                  </a:lnTo>
                  <a:lnTo>
                    <a:pt x="572" y="1112"/>
                  </a:lnTo>
                  <a:lnTo>
                    <a:pt x="590" y="1116"/>
                  </a:lnTo>
                  <a:lnTo>
                    <a:pt x="604" y="1120"/>
                  </a:lnTo>
                  <a:lnTo>
                    <a:pt x="620" y="1124"/>
                  </a:lnTo>
                  <a:lnTo>
                    <a:pt x="634" y="1132"/>
                  </a:lnTo>
                  <a:lnTo>
                    <a:pt x="648" y="1140"/>
                  </a:lnTo>
                  <a:lnTo>
                    <a:pt x="660" y="1150"/>
                  </a:lnTo>
                  <a:lnTo>
                    <a:pt x="672" y="1160"/>
                  </a:lnTo>
                  <a:lnTo>
                    <a:pt x="682" y="1172"/>
                  </a:lnTo>
                  <a:lnTo>
                    <a:pt x="692" y="1184"/>
                  </a:lnTo>
                  <a:lnTo>
                    <a:pt x="700" y="1198"/>
                  </a:lnTo>
                  <a:lnTo>
                    <a:pt x="708" y="1212"/>
                  </a:lnTo>
                  <a:lnTo>
                    <a:pt x="712" y="1228"/>
                  </a:lnTo>
                  <a:lnTo>
                    <a:pt x="716" y="1242"/>
                  </a:lnTo>
                  <a:lnTo>
                    <a:pt x="720" y="1260"/>
                  </a:lnTo>
                  <a:lnTo>
                    <a:pt x="720" y="1276"/>
                  </a:lnTo>
                  <a:lnTo>
                    <a:pt x="718" y="1302"/>
                  </a:lnTo>
                  <a:lnTo>
                    <a:pt x="712" y="1328"/>
                  </a:ln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close/>
                </a:path>
              </a:pathLst>
            </a:custGeom>
            <a:ln w="57150">
              <a:solidFill>
                <a:srgbClr val="990099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 sz="2268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3D972E6F-FF9D-4A50-9AAA-C09D456D60D6}"/>
                </a:ext>
              </a:extLst>
            </p:cNvPr>
            <p:cNvSpPr/>
            <p:nvPr/>
          </p:nvSpPr>
          <p:spPr bwMode="auto">
            <a:xfrm>
              <a:off x="758232" y="2147828"/>
              <a:ext cx="1581533" cy="11533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南开大学</a:t>
              </a:r>
              <a:endParaRPr lang="en-US" altLang="zh-C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人</a:t>
              </a:r>
              <a:endParaRPr lang="en-US" altLang="zh-C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3650207-0B78-469E-8D14-B24127C1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077" y="1461434"/>
              <a:ext cx="2642876" cy="2432371"/>
            </a:xfrm>
            <a:custGeom>
              <a:avLst/>
              <a:gdLst>
                <a:gd name="T0" fmla="*/ 1188 w 1328"/>
                <a:gd name="T1" fmla="*/ 650 h 1328"/>
                <a:gd name="T2" fmla="*/ 1142 w 1328"/>
                <a:gd name="T3" fmla="*/ 664 h 1328"/>
                <a:gd name="T4" fmla="*/ 646 w 1328"/>
                <a:gd name="T5" fmla="*/ 216 h 1328"/>
                <a:gd name="T6" fmla="*/ 676 w 1328"/>
                <a:gd name="T7" fmla="*/ 156 h 1328"/>
                <a:gd name="T8" fmla="*/ 680 w 1328"/>
                <a:gd name="T9" fmla="*/ 112 h 1328"/>
                <a:gd name="T10" fmla="*/ 670 w 1328"/>
                <a:gd name="T11" fmla="*/ 76 h 1328"/>
                <a:gd name="T12" fmla="*/ 626 w 1328"/>
                <a:gd name="T13" fmla="*/ 22 h 1328"/>
                <a:gd name="T14" fmla="*/ 580 w 1328"/>
                <a:gd name="T15" fmla="*/ 2 h 1328"/>
                <a:gd name="T16" fmla="*/ 544 w 1328"/>
                <a:gd name="T17" fmla="*/ 0 h 1328"/>
                <a:gd name="T18" fmla="*/ 508 w 1328"/>
                <a:gd name="T19" fmla="*/ 10 h 1328"/>
                <a:gd name="T20" fmla="*/ 454 w 1328"/>
                <a:gd name="T21" fmla="*/ 54 h 1328"/>
                <a:gd name="T22" fmla="*/ 434 w 1328"/>
                <a:gd name="T23" fmla="*/ 100 h 1328"/>
                <a:gd name="T24" fmla="*/ 434 w 1328"/>
                <a:gd name="T25" fmla="*/ 140 h 1328"/>
                <a:gd name="T26" fmla="*/ 448 w 1328"/>
                <a:gd name="T27" fmla="*/ 186 h 1328"/>
                <a:gd name="T28" fmla="*/ 0 w 1328"/>
                <a:gd name="T29" fmla="*/ 216 h 1328"/>
                <a:gd name="T30" fmla="*/ 52 w 1328"/>
                <a:gd name="T31" fmla="*/ 608 h 1328"/>
                <a:gd name="T32" fmla="*/ 100 w 1328"/>
                <a:gd name="T33" fmla="*/ 616 h 1328"/>
                <a:gd name="T34" fmla="*/ 144 w 1328"/>
                <a:gd name="T35" fmla="*/ 636 h 1328"/>
                <a:gd name="T36" fmla="*/ 178 w 1328"/>
                <a:gd name="T37" fmla="*/ 668 h 1328"/>
                <a:gd name="T38" fmla="*/ 204 w 1328"/>
                <a:gd name="T39" fmla="*/ 708 h 1328"/>
                <a:gd name="T40" fmla="*/ 216 w 1328"/>
                <a:gd name="T41" fmla="*/ 756 h 1328"/>
                <a:gd name="T42" fmla="*/ 212 w 1328"/>
                <a:gd name="T43" fmla="*/ 806 h 1328"/>
                <a:gd name="T44" fmla="*/ 196 w 1328"/>
                <a:gd name="T45" fmla="*/ 850 h 1328"/>
                <a:gd name="T46" fmla="*/ 168 w 1328"/>
                <a:gd name="T47" fmla="*/ 888 h 1328"/>
                <a:gd name="T48" fmla="*/ 130 w 1328"/>
                <a:gd name="T49" fmla="*/ 916 h 1328"/>
                <a:gd name="T50" fmla="*/ 86 w 1328"/>
                <a:gd name="T51" fmla="*/ 932 h 1328"/>
                <a:gd name="T52" fmla="*/ 26 w 1328"/>
                <a:gd name="T53" fmla="*/ 934 h 1328"/>
                <a:gd name="T54" fmla="*/ 400 w 1328"/>
                <a:gd name="T55" fmla="*/ 1328 h 1328"/>
                <a:gd name="T56" fmla="*/ 392 w 1328"/>
                <a:gd name="T57" fmla="*/ 1260 h 1328"/>
                <a:gd name="T58" fmla="*/ 404 w 1328"/>
                <a:gd name="T59" fmla="*/ 1212 h 1328"/>
                <a:gd name="T60" fmla="*/ 430 w 1328"/>
                <a:gd name="T61" fmla="*/ 1172 h 1328"/>
                <a:gd name="T62" fmla="*/ 464 w 1328"/>
                <a:gd name="T63" fmla="*/ 1140 h 1328"/>
                <a:gd name="T64" fmla="*/ 508 w 1328"/>
                <a:gd name="T65" fmla="*/ 1120 h 1328"/>
                <a:gd name="T66" fmla="*/ 556 w 1328"/>
                <a:gd name="T67" fmla="*/ 1112 h 1328"/>
                <a:gd name="T68" fmla="*/ 604 w 1328"/>
                <a:gd name="T69" fmla="*/ 1120 h 1328"/>
                <a:gd name="T70" fmla="*/ 648 w 1328"/>
                <a:gd name="T71" fmla="*/ 1140 h 1328"/>
                <a:gd name="T72" fmla="*/ 682 w 1328"/>
                <a:gd name="T73" fmla="*/ 1172 h 1328"/>
                <a:gd name="T74" fmla="*/ 708 w 1328"/>
                <a:gd name="T75" fmla="*/ 1212 h 1328"/>
                <a:gd name="T76" fmla="*/ 720 w 1328"/>
                <a:gd name="T77" fmla="*/ 1260 h 1328"/>
                <a:gd name="T78" fmla="*/ 712 w 1328"/>
                <a:gd name="T79" fmla="*/ 1328 h 1328"/>
                <a:gd name="T80" fmla="*/ 1142 w 1328"/>
                <a:gd name="T81" fmla="*/ 880 h 1328"/>
                <a:gd name="T82" fmla="*/ 1188 w 1328"/>
                <a:gd name="T83" fmla="*/ 894 h 1328"/>
                <a:gd name="T84" fmla="*/ 1228 w 1328"/>
                <a:gd name="T85" fmla="*/ 894 h 1328"/>
                <a:gd name="T86" fmla="*/ 1274 w 1328"/>
                <a:gd name="T87" fmla="*/ 874 h 1328"/>
                <a:gd name="T88" fmla="*/ 1318 w 1328"/>
                <a:gd name="T89" fmla="*/ 820 h 1328"/>
                <a:gd name="T90" fmla="*/ 1328 w 1328"/>
                <a:gd name="T91" fmla="*/ 784 h 1328"/>
                <a:gd name="T92" fmla="*/ 1326 w 1328"/>
                <a:gd name="T93" fmla="*/ 748 h 1328"/>
                <a:gd name="T94" fmla="*/ 1306 w 1328"/>
                <a:gd name="T95" fmla="*/ 702 h 1328"/>
                <a:gd name="T96" fmla="*/ 1252 w 1328"/>
                <a:gd name="T97" fmla="*/ 658 h 1328"/>
                <a:gd name="T98" fmla="*/ 1216 w 1328"/>
                <a:gd name="T99" fmla="*/ 648 h 1328"/>
                <a:gd name="T100" fmla="*/ 0 w 1328"/>
                <a:gd name="T101" fmla="*/ 0 h 1328"/>
                <a:gd name="T102" fmla="*/ 1328 w 1328"/>
                <a:gd name="T103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328" h="1328">
                  <a:moveTo>
                    <a:pt x="1204" y="648"/>
                  </a:move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616"/>
                  </a:lnTo>
                  <a:lnTo>
                    <a:pt x="26" y="610"/>
                  </a:lnTo>
                  <a:lnTo>
                    <a:pt x="52" y="608"/>
                  </a:lnTo>
                  <a:lnTo>
                    <a:pt x="68" y="608"/>
                  </a:lnTo>
                  <a:lnTo>
                    <a:pt x="86" y="612"/>
                  </a:lnTo>
                  <a:lnTo>
                    <a:pt x="100" y="616"/>
                  </a:lnTo>
                  <a:lnTo>
                    <a:pt x="116" y="620"/>
                  </a:lnTo>
                  <a:lnTo>
                    <a:pt x="130" y="628"/>
                  </a:lnTo>
                  <a:lnTo>
                    <a:pt x="144" y="636"/>
                  </a:lnTo>
                  <a:lnTo>
                    <a:pt x="156" y="646"/>
                  </a:lnTo>
                  <a:lnTo>
                    <a:pt x="168" y="656"/>
                  </a:lnTo>
                  <a:lnTo>
                    <a:pt x="178" y="668"/>
                  </a:lnTo>
                  <a:lnTo>
                    <a:pt x="188" y="680"/>
                  </a:lnTo>
                  <a:lnTo>
                    <a:pt x="196" y="694"/>
                  </a:lnTo>
                  <a:lnTo>
                    <a:pt x="204" y="708"/>
                  </a:lnTo>
                  <a:lnTo>
                    <a:pt x="208" y="724"/>
                  </a:lnTo>
                  <a:lnTo>
                    <a:pt x="212" y="738"/>
                  </a:lnTo>
                  <a:lnTo>
                    <a:pt x="216" y="756"/>
                  </a:lnTo>
                  <a:lnTo>
                    <a:pt x="216" y="772"/>
                  </a:lnTo>
                  <a:lnTo>
                    <a:pt x="216" y="788"/>
                  </a:lnTo>
                  <a:lnTo>
                    <a:pt x="212" y="806"/>
                  </a:lnTo>
                  <a:lnTo>
                    <a:pt x="208" y="820"/>
                  </a:lnTo>
                  <a:lnTo>
                    <a:pt x="204" y="836"/>
                  </a:lnTo>
                  <a:lnTo>
                    <a:pt x="196" y="850"/>
                  </a:lnTo>
                  <a:lnTo>
                    <a:pt x="188" y="864"/>
                  </a:lnTo>
                  <a:lnTo>
                    <a:pt x="178" y="876"/>
                  </a:lnTo>
                  <a:lnTo>
                    <a:pt x="168" y="888"/>
                  </a:lnTo>
                  <a:lnTo>
                    <a:pt x="156" y="898"/>
                  </a:lnTo>
                  <a:lnTo>
                    <a:pt x="144" y="908"/>
                  </a:lnTo>
                  <a:lnTo>
                    <a:pt x="130" y="916"/>
                  </a:lnTo>
                  <a:lnTo>
                    <a:pt x="116" y="924"/>
                  </a:lnTo>
                  <a:lnTo>
                    <a:pt x="100" y="928"/>
                  </a:lnTo>
                  <a:lnTo>
                    <a:pt x="86" y="932"/>
                  </a:lnTo>
                  <a:lnTo>
                    <a:pt x="68" y="936"/>
                  </a:lnTo>
                  <a:lnTo>
                    <a:pt x="52" y="936"/>
                  </a:lnTo>
                  <a:lnTo>
                    <a:pt x="26" y="934"/>
                  </a:lnTo>
                  <a:lnTo>
                    <a:pt x="0" y="928"/>
                  </a:lnTo>
                  <a:lnTo>
                    <a:pt x="0" y="1328"/>
                  </a:lnTo>
                  <a:lnTo>
                    <a:pt x="400" y="1328"/>
                  </a:lnTo>
                  <a:lnTo>
                    <a:pt x="394" y="1302"/>
                  </a:lnTo>
                  <a:lnTo>
                    <a:pt x="392" y="1276"/>
                  </a:lnTo>
                  <a:lnTo>
                    <a:pt x="392" y="1260"/>
                  </a:lnTo>
                  <a:lnTo>
                    <a:pt x="396" y="1242"/>
                  </a:lnTo>
                  <a:lnTo>
                    <a:pt x="400" y="1228"/>
                  </a:lnTo>
                  <a:lnTo>
                    <a:pt x="404" y="1212"/>
                  </a:lnTo>
                  <a:lnTo>
                    <a:pt x="412" y="1198"/>
                  </a:lnTo>
                  <a:lnTo>
                    <a:pt x="420" y="1184"/>
                  </a:lnTo>
                  <a:lnTo>
                    <a:pt x="430" y="1172"/>
                  </a:lnTo>
                  <a:lnTo>
                    <a:pt x="440" y="1160"/>
                  </a:lnTo>
                  <a:lnTo>
                    <a:pt x="452" y="1150"/>
                  </a:lnTo>
                  <a:lnTo>
                    <a:pt x="464" y="1140"/>
                  </a:lnTo>
                  <a:lnTo>
                    <a:pt x="478" y="1132"/>
                  </a:lnTo>
                  <a:lnTo>
                    <a:pt x="492" y="1124"/>
                  </a:lnTo>
                  <a:lnTo>
                    <a:pt x="508" y="1120"/>
                  </a:lnTo>
                  <a:lnTo>
                    <a:pt x="522" y="1116"/>
                  </a:lnTo>
                  <a:lnTo>
                    <a:pt x="540" y="1112"/>
                  </a:lnTo>
                  <a:lnTo>
                    <a:pt x="556" y="1112"/>
                  </a:lnTo>
                  <a:lnTo>
                    <a:pt x="572" y="1112"/>
                  </a:lnTo>
                  <a:lnTo>
                    <a:pt x="590" y="1116"/>
                  </a:lnTo>
                  <a:lnTo>
                    <a:pt x="604" y="1120"/>
                  </a:lnTo>
                  <a:lnTo>
                    <a:pt x="620" y="1124"/>
                  </a:lnTo>
                  <a:lnTo>
                    <a:pt x="634" y="1132"/>
                  </a:lnTo>
                  <a:lnTo>
                    <a:pt x="648" y="1140"/>
                  </a:lnTo>
                  <a:lnTo>
                    <a:pt x="660" y="1150"/>
                  </a:lnTo>
                  <a:lnTo>
                    <a:pt x="672" y="1160"/>
                  </a:lnTo>
                  <a:lnTo>
                    <a:pt x="682" y="1172"/>
                  </a:lnTo>
                  <a:lnTo>
                    <a:pt x="692" y="1184"/>
                  </a:lnTo>
                  <a:lnTo>
                    <a:pt x="700" y="1198"/>
                  </a:lnTo>
                  <a:lnTo>
                    <a:pt x="708" y="1212"/>
                  </a:lnTo>
                  <a:lnTo>
                    <a:pt x="712" y="1228"/>
                  </a:lnTo>
                  <a:lnTo>
                    <a:pt x="716" y="1242"/>
                  </a:lnTo>
                  <a:lnTo>
                    <a:pt x="720" y="1260"/>
                  </a:lnTo>
                  <a:lnTo>
                    <a:pt x="720" y="1276"/>
                  </a:lnTo>
                  <a:lnTo>
                    <a:pt x="718" y="1302"/>
                  </a:lnTo>
                  <a:lnTo>
                    <a:pt x="712" y="1328"/>
                  </a:ln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close/>
                </a:path>
              </a:pathLst>
            </a:cu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 sz="2268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0305E82F-67B8-40CB-AF3E-EFF5E6D90CF5}"/>
                </a:ext>
              </a:extLst>
            </p:cNvPr>
            <p:cNvSpPr/>
            <p:nvPr/>
          </p:nvSpPr>
          <p:spPr bwMode="auto">
            <a:xfrm>
              <a:off x="3152434" y="2131877"/>
              <a:ext cx="1573201" cy="11533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天津大学</a:t>
              </a:r>
              <a:endParaRPr lang="en-US" altLang="zh-CN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altLang="zh-CN" sz="2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0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人</a:t>
              </a:r>
              <a:endParaRPr lang="en-US" altLang="zh-CN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1E5A67FB-4BF4-48DB-A628-D9D69F7ACF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3398" y="1925130"/>
              <a:ext cx="1491274" cy="1566836"/>
            </a:xfrm>
            <a:prstGeom prst="rect">
              <a:avLst/>
            </a:prstGeom>
            <a:blipFill dpi="0" rotWithShape="1">
              <a:blip r:embed="rId2">
                <a:alphaModFix am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/>
            </a:p>
          </p:txBody>
        </p:sp>
        <p:sp>
          <p:nvSpPr>
            <p:cNvPr id="10" name="矩形 11">
              <a:extLst>
                <a:ext uri="{FF2B5EF4-FFF2-40B4-BE49-F238E27FC236}">
                  <a16:creationId xmlns:a16="http://schemas.microsoft.com/office/drawing/2014/main" id="{B2A81AB0-BA90-4AF4-A718-15BB24E5B6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2716" y="1925130"/>
              <a:ext cx="1492564" cy="1568193"/>
            </a:xfrm>
            <a:prstGeom prst="rect">
              <a:avLst/>
            </a:prstGeom>
            <a:blipFill dpi="0" rotWithShape="1">
              <a:blip r:embed="rId3">
                <a:alphaModFix am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/>
            </a:p>
          </p:txBody>
        </p:sp>
      </p:grp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D85EE9EF-B687-4C83-94A6-A971A1FBD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493061"/>
              </p:ext>
            </p:extLst>
          </p:nvPr>
        </p:nvGraphicFramePr>
        <p:xfrm>
          <a:off x="967751" y="4003619"/>
          <a:ext cx="7208497" cy="276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7B689D9F-85B0-410B-A583-25629579BBC0}"/>
              </a:ext>
            </a:extLst>
          </p:cNvPr>
          <p:cNvSpPr txBox="1"/>
          <p:nvPr/>
        </p:nvSpPr>
        <p:spPr>
          <a:xfrm>
            <a:off x="6736508" y="4856129"/>
            <a:ext cx="12650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zh-CN" altLang="en-US" sz="2200" b="1" dirty="0">
                <a:solidFill>
                  <a:schemeClr val="accent1">
                    <a:lumMod val="75000"/>
                  </a:schemeClr>
                </a:solidFill>
              </a:rPr>
              <a:t>毕业证</a:t>
            </a:r>
            <a:endParaRPr lang="en-US" altLang="zh-CN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zh-CN" sz="2200" b="1" dirty="0"/>
              <a:t>+</a:t>
            </a:r>
          </a:p>
          <a:p>
            <a:pPr algn="ctr"/>
            <a:r>
              <a:rPr lang="en-US" altLang="zh-CN" sz="2200" b="1" dirty="0">
                <a:solidFill>
                  <a:srgbClr val="00B050"/>
                </a:solidFill>
              </a:rPr>
              <a:t>2 </a:t>
            </a:r>
            <a:r>
              <a:rPr lang="zh-CN" altLang="en-US" sz="2200" b="1" dirty="0">
                <a:solidFill>
                  <a:srgbClr val="00B050"/>
                </a:solidFill>
              </a:rPr>
              <a:t>学位证</a:t>
            </a:r>
          </a:p>
        </p:txBody>
      </p:sp>
      <p:sp>
        <p:nvSpPr>
          <p:cNvPr id="19" name="文本框 12">
            <a:extLst>
              <a:ext uri="{FF2B5EF4-FFF2-40B4-BE49-F238E27FC236}">
                <a16:creationId xmlns:a16="http://schemas.microsoft.com/office/drawing/2014/main" id="{42EBB6A3-73BF-499A-A3C0-3E2649894C06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培养体系</a:t>
            </a:r>
          </a:p>
        </p:txBody>
      </p:sp>
    </p:spTree>
    <p:extLst>
      <p:ext uri="{BB962C8B-B14F-4D97-AF65-F5344CB8AC3E}">
        <p14:creationId xmlns:p14="http://schemas.microsoft.com/office/powerpoint/2010/main" val="32122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C8FB668-6863-4977-9A4E-15227203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B1B1D7D5-5B2F-40A3-857C-F5A8B742742A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培养体系</a:t>
            </a: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71CBF43C-2EE7-4039-953B-27AA51F42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534" y="1040376"/>
            <a:ext cx="583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等线" panose="020F0502020204030204"/>
                <a:ea typeface="等线" panose="02010600030101010101" pitchFamily="2" charset="-122"/>
              </a:rPr>
              <a:t>理工</a:t>
            </a:r>
            <a:r>
              <a:rPr lang="zh-CN" altLang="zh-CN" b="1" dirty="0">
                <a:latin typeface="等线" panose="020F0502020204030204"/>
                <a:ea typeface="等线" panose="02010600030101010101" pitchFamily="2" charset="-122"/>
              </a:rPr>
              <a:t>复合型人才</a:t>
            </a:r>
            <a:r>
              <a:rPr lang="zh-CN" altLang="en-US" b="1" dirty="0">
                <a:latin typeface="等线" panose="020F0502020204030204"/>
                <a:ea typeface="等线" panose="02010600030101010101" pitchFamily="2" charset="-122"/>
              </a:rPr>
              <a:t>特色培养</a:t>
            </a:r>
            <a:r>
              <a:rPr lang="zh-CN" altLang="zh-CN" b="1" dirty="0">
                <a:latin typeface="等线" panose="020F0502020204030204"/>
                <a:ea typeface="等线" panose="02010600030101010101" pitchFamily="2" charset="-122"/>
              </a:rPr>
              <a:t>体系</a:t>
            </a:r>
            <a:endParaRPr lang="en-US" altLang="zh-CN" b="1" dirty="0">
              <a:latin typeface="等线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8C1E795-E452-464C-ABA5-B87FABD01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765169"/>
              </p:ext>
            </p:extLst>
          </p:nvPr>
        </p:nvGraphicFramePr>
        <p:xfrm>
          <a:off x="3383280" y="1969477"/>
          <a:ext cx="5627079" cy="389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:a16="http://schemas.microsoft.com/office/drawing/2014/main" id="{36597547-08E9-E51A-1EA6-A48B650609F3}"/>
              </a:ext>
            </a:extLst>
          </p:cNvPr>
          <p:cNvGrpSpPr/>
          <p:nvPr/>
        </p:nvGrpSpPr>
        <p:grpSpPr>
          <a:xfrm>
            <a:off x="133642" y="2173458"/>
            <a:ext cx="3094892" cy="3159455"/>
            <a:chOff x="511507" y="1714389"/>
            <a:chExt cx="3811381" cy="366776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3DED35A-B57A-3910-9027-69DFD8AE6B10}"/>
                </a:ext>
              </a:extLst>
            </p:cNvPr>
            <p:cNvSpPr/>
            <p:nvPr/>
          </p:nvSpPr>
          <p:spPr>
            <a:xfrm>
              <a:off x="1283667" y="3548270"/>
              <a:ext cx="506536" cy="1447800"/>
            </a:xfrm>
            <a:custGeom>
              <a:avLst/>
              <a:gdLst>
                <a:gd name="connsiteX0" fmla="*/ 0 w 506536"/>
                <a:gd name="connsiteY0" fmla="*/ 0 h 1447800"/>
                <a:gd name="connsiteX1" fmla="*/ 253268 w 506536"/>
                <a:gd name="connsiteY1" fmla="*/ 0 h 1447800"/>
                <a:gd name="connsiteX2" fmla="*/ 253268 w 506536"/>
                <a:gd name="connsiteY2" fmla="*/ 1447800 h 1447800"/>
                <a:gd name="connsiteX3" fmla="*/ 506536 w 506536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36" h="1447800">
                  <a:moveTo>
                    <a:pt x="0" y="0"/>
                  </a:moveTo>
                  <a:lnTo>
                    <a:pt x="253268" y="0"/>
                  </a:lnTo>
                  <a:lnTo>
                    <a:pt x="253268" y="1447800"/>
                  </a:lnTo>
                  <a:lnTo>
                    <a:pt x="506536" y="144780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622" tIns="685553" rIns="227622" bIns="68555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41A3605-E8F7-DE31-CF10-93DE48FB9AD5}"/>
                </a:ext>
              </a:extLst>
            </p:cNvPr>
            <p:cNvSpPr/>
            <p:nvPr/>
          </p:nvSpPr>
          <p:spPr>
            <a:xfrm>
              <a:off x="1283667" y="3548270"/>
              <a:ext cx="506536" cy="482600"/>
            </a:xfrm>
            <a:custGeom>
              <a:avLst/>
              <a:gdLst>
                <a:gd name="connsiteX0" fmla="*/ 0 w 506536"/>
                <a:gd name="connsiteY0" fmla="*/ 0 h 482600"/>
                <a:gd name="connsiteX1" fmla="*/ 253268 w 506536"/>
                <a:gd name="connsiteY1" fmla="*/ 0 h 482600"/>
                <a:gd name="connsiteX2" fmla="*/ 253268 w 506536"/>
                <a:gd name="connsiteY2" fmla="*/ 482600 h 482600"/>
                <a:gd name="connsiteX3" fmla="*/ 506536 w 506536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36" h="482600">
                  <a:moveTo>
                    <a:pt x="0" y="0"/>
                  </a:moveTo>
                  <a:lnTo>
                    <a:pt x="253268" y="0"/>
                  </a:lnTo>
                  <a:lnTo>
                    <a:pt x="253268" y="482600"/>
                  </a:lnTo>
                  <a:lnTo>
                    <a:pt x="506536" y="48260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477" tIns="223809" rIns="248478" bIns="22381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2FB5312-B4F6-39A4-8297-57F5B0F780A6}"/>
                </a:ext>
              </a:extLst>
            </p:cNvPr>
            <p:cNvSpPr/>
            <p:nvPr/>
          </p:nvSpPr>
          <p:spPr>
            <a:xfrm>
              <a:off x="1283667" y="3065670"/>
              <a:ext cx="506536" cy="482600"/>
            </a:xfrm>
            <a:custGeom>
              <a:avLst/>
              <a:gdLst>
                <a:gd name="connsiteX0" fmla="*/ 0 w 506536"/>
                <a:gd name="connsiteY0" fmla="*/ 482600 h 482600"/>
                <a:gd name="connsiteX1" fmla="*/ 253268 w 506536"/>
                <a:gd name="connsiteY1" fmla="*/ 482600 h 482600"/>
                <a:gd name="connsiteX2" fmla="*/ 253268 w 506536"/>
                <a:gd name="connsiteY2" fmla="*/ 0 h 482600"/>
                <a:gd name="connsiteX3" fmla="*/ 506536 w 506536"/>
                <a:gd name="connsiteY3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36" h="482600">
                  <a:moveTo>
                    <a:pt x="0" y="482600"/>
                  </a:moveTo>
                  <a:lnTo>
                    <a:pt x="253268" y="482600"/>
                  </a:lnTo>
                  <a:lnTo>
                    <a:pt x="253268" y="0"/>
                  </a:lnTo>
                  <a:lnTo>
                    <a:pt x="506536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477" tIns="223809" rIns="248478" bIns="22381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9F909F4-6CBF-C5C5-E7EE-5B6308A7446A}"/>
                </a:ext>
              </a:extLst>
            </p:cNvPr>
            <p:cNvSpPr/>
            <p:nvPr/>
          </p:nvSpPr>
          <p:spPr>
            <a:xfrm>
              <a:off x="1283667" y="2100469"/>
              <a:ext cx="506536" cy="1447800"/>
            </a:xfrm>
            <a:custGeom>
              <a:avLst/>
              <a:gdLst>
                <a:gd name="connsiteX0" fmla="*/ 0 w 506536"/>
                <a:gd name="connsiteY0" fmla="*/ 1447800 h 1447800"/>
                <a:gd name="connsiteX1" fmla="*/ 253268 w 506536"/>
                <a:gd name="connsiteY1" fmla="*/ 1447800 h 1447800"/>
                <a:gd name="connsiteX2" fmla="*/ 253268 w 506536"/>
                <a:gd name="connsiteY2" fmla="*/ 0 h 1447800"/>
                <a:gd name="connsiteX3" fmla="*/ 506536 w 506536"/>
                <a:gd name="connsiteY3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536" h="1447800">
                  <a:moveTo>
                    <a:pt x="0" y="1447800"/>
                  </a:moveTo>
                  <a:lnTo>
                    <a:pt x="253268" y="1447800"/>
                  </a:lnTo>
                  <a:lnTo>
                    <a:pt x="253268" y="0"/>
                  </a:lnTo>
                  <a:lnTo>
                    <a:pt x="506536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622" tIns="685554" rIns="227622" bIns="6855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35E3E3C-24A9-9F67-F373-7AAD75E7DE35}"/>
                </a:ext>
              </a:extLst>
            </p:cNvPr>
            <p:cNvSpPr/>
            <p:nvPr/>
          </p:nvSpPr>
          <p:spPr>
            <a:xfrm rot="16200000">
              <a:off x="-201684" y="3162191"/>
              <a:ext cx="2198541" cy="772160"/>
            </a:xfrm>
            <a:custGeom>
              <a:avLst/>
              <a:gdLst>
                <a:gd name="connsiteX0" fmla="*/ 0 w 2198542"/>
                <a:gd name="connsiteY0" fmla="*/ 0 h 772160"/>
                <a:gd name="connsiteX1" fmla="*/ 2198542 w 2198542"/>
                <a:gd name="connsiteY1" fmla="*/ 0 h 772160"/>
                <a:gd name="connsiteX2" fmla="*/ 2198542 w 2198542"/>
                <a:gd name="connsiteY2" fmla="*/ 772160 h 772160"/>
                <a:gd name="connsiteX3" fmla="*/ 0 w 2198542"/>
                <a:gd name="connsiteY3" fmla="*/ 772160 h 772160"/>
                <a:gd name="connsiteX4" fmla="*/ 0 w 2198542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542" h="772160">
                  <a:moveTo>
                    <a:pt x="0" y="0"/>
                  </a:moveTo>
                  <a:lnTo>
                    <a:pt x="2198542" y="0"/>
                  </a:lnTo>
                  <a:lnTo>
                    <a:pt x="2198542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39" tIns="27940" rIns="27940" bIns="279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4400" kern="1200" dirty="0"/>
                <a:t> </a:t>
              </a:r>
              <a:endParaRPr lang="zh-CN" altLang="en-US" sz="4400" kern="1200" dirty="0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3C990C0-92A1-86AA-4701-B07465FF2A12}"/>
                </a:ext>
              </a:extLst>
            </p:cNvPr>
            <p:cNvSpPr/>
            <p:nvPr/>
          </p:nvSpPr>
          <p:spPr>
            <a:xfrm>
              <a:off x="1790204" y="1714389"/>
              <a:ext cx="2532684" cy="77216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6</a:t>
              </a:r>
              <a:r>
                <a:rPr lang="zh-CN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门国家级精品课</a:t>
              </a:r>
              <a:endParaRPr lang="zh-CN" altLang="en-US" sz="1500" kern="1200" dirty="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099B08D4-9B5B-B685-8E30-BCBB9BE96D3D}"/>
                </a:ext>
              </a:extLst>
            </p:cNvPr>
            <p:cNvSpPr/>
            <p:nvPr/>
          </p:nvSpPr>
          <p:spPr>
            <a:xfrm>
              <a:off x="1790204" y="2679590"/>
              <a:ext cx="2532684" cy="77216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6</a:t>
              </a:r>
              <a:r>
                <a:rPr lang="zh-CN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门天津市精品课</a:t>
              </a:r>
              <a:endParaRPr lang="zh-CN" altLang="en-US" sz="1500" kern="1200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3CA2EB7-7BE9-F172-3711-1AA5CE64707D}"/>
                </a:ext>
              </a:extLst>
            </p:cNvPr>
            <p:cNvSpPr/>
            <p:nvPr/>
          </p:nvSpPr>
          <p:spPr>
            <a:xfrm>
              <a:off x="1790204" y="3644790"/>
              <a:ext cx="2532684" cy="77216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2</a:t>
              </a:r>
              <a:r>
                <a:rPr lang="zh-CN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门国家精品视频公开课</a:t>
              </a:r>
              <a:endParaRPr lang="zh-CN" altLang="en-US" sz="1500" kern="1200" dirty="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3768EE0-3DE8-EEE0-875A-92DDDC08339A}"/>
                </a:ext>
              </a:extLst>
            </p:cNvPr>
            <p:cNvSpPr/>
            <p:nvPr/>
          </p:nvSpPr>
          <p:spPr>
            <a:xfrm>
              <a:off x="1790204" y="4609990"/>
              <a:ext cx="2532684" cy="77216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7</a:t>
              </a:r>
              <a:r>
                <a:rPr lang="zh-CN" altLang="zh-CN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门天津市</a:t>
              </a:r>
              <a:r>
                <a:rPr lang="zh-CN" altLang="en-US" sz="1500" b="1" kern="1200" dirty="0">
                  <a:effectLst/>
                  <a:ea typeface="仿宋_GB2312"/>
                  <a:cs typeface="Times New Roman" panose="02020603050405020304" pitchFamily="18" charset="0"/>
                </a:rPr>
                <a:t>本科“金课”</a:t>
              </a:r>
              <a:endParaRPr lang="zh-CN" altLang="en-US" sz="1500" kern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C57966E-FBF3-59D4-A4C4-035CB23E5F24}"/>
                </a:ext>
              </a:extLst>
            </p:cNvPr>
            <p:cNvSpPr txBox="1"/>
            <p:nvPr/>
          </p:nvSpPr>
          <p:spPr>
            <a:xfrm>
              <a:off x="610156" y="2612111"/>
              <a:ext cx="574860" cy="167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精</a:t>
              </a:r>
              <a:endParaRPr lang="en-US" altLang="zh-CN" sz="22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r>
                <a:rPr lang="zh-CN" altLang="en-US" sz="220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品</a:t>
              </a:r>
              <a:endParaRPr lang="en-US" altLang="zh-CN" sz="22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r>
                <a:rPr lang="zh-CN" altLang="en-US" sz="220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课</a:t>
              </a:r>
              <a:endParaRPr lang="en-US" altLang="zh-CN" sz="22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  <a:p>
              <a:r>
                <a:rPr lang="zh-CN" altLang="en-US" sz="2200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07B2EF-217A-47F1-A8F9-C3DA5372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49D702E2-F6C8-4B16-9392-8EA9C5B90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203188"/>
              </p:ext>
            </p:extLst>
          </p:nvPr>
        </p:nvGraphicFramePr>
        <p:xfrm>
          <a:off x="-630802" y="15162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D0B70345-D900-45C0-BF2D-D1C3FD24D816}"/>
              </a:ext>
            </a:extLst>
          </p:cNvPr>
          <p:cNvSpPr txBox="1"/>
          <p:nvPr/>
        </p:nvSpPr>
        <p:spPr>
          <a:xfrm>
            <a:off x="3662780" y="2609551"/>
            <a:ext cx="55656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基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础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教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育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364D28B6-EC12-40E2-83CF-9DC239764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953087"/>
              </p:ext>
            </p:extLst>
          </p:nvPr>
        </p:nvGraphicFramePr>
        <p:xfrm>
          <a:off x="3670928" y="15162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53A1412-BB36-4F78-AE9A-FFE31EBFEB7A}"/>
              </a:ext>
            </a:extLst>
          </p:cNvPr>
          <p:cNvSpPr txBox="1"/>
          <p:nvPr/>
        </p:nvSpPr>
        <p:spPr>
          <a:xfrm>
            <a:off x="4924658" y="2615815"/>
            <a:ext cx="55656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科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研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训</a:t>
            </a:r>
            <a:endParaRPr lang="en-US" altLang="zh-CN" sz="29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r>
              <a:rPr lang="zh-CN" altLang="en-US" sz="2900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练</a:t>
            </a: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8C0359E8-DF52-4FB0-842F-C4D0B5AF8608}"/>
              </a:ext>
            </a:extLst>
          </p:cNvPr>
          <p:cNvSpPr txBox="1"/>
          <p:nvPr/>
        </p:nvSpPr>
        <p:spPr>
          <a:xfrm>
            <a:off x="814455" y="263445"/>
            <a:ext cx="69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培养体系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6F7F0A-3A25-4194-AC2D-3EA172DC3AE7}"/>
              </a:ext>
            </a:extLst>
          </p:cNvPr>
          <p:cNvSpPr txBox="1"/>
          <p:nvPr/>
        </p:nvSpPr>
        <p:spPr>
          <a:xfrm>
            <a:off x="4578900" y="5492847"/>
            <a:ext cx="5196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大一“我爱实验室”活动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暑期科研训练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大二</a:t>
            </a: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大学生创新项目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大三</a:t>
            </a: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科研</a:t>
            </a: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课题组科研实践</a:t>
            </a:r>
            <a:r>
              <a:rPr lang="en-US" altLang="zh-CN" sz="18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研究报告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国际暑期学校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zh-CN" altLang="zh-CN" sz="1800" b="1" dirty="0">
                <a:solidFill>
                  <a:schemeClr val="accent5">
                    <a:lumMod val="75000"/>
                  </a:schemeClr>
                </a:solidFill>
              </a:rPr>
              <a:t>海外科研训练计划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1B889892-122F-4543-95CB-60E1ECEE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534" y="1040376"/>
            <a:ext cx="583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等线" panose="020F0502020204030204"/>
                <a:ea typeface="等线" panose="02010600030101010101" pitchFamily="2" charset="-122"/>
              </a:rPr>
              <a:t>理工</a:t>
            </a:r>
            <a:r>
              <a:rPr lang="zh-CN" altLang="zh-CN" b="1" dirty="0">
                <a:latin typeface="等线" panose="020F0502020204030204"/>
                <a:ea typeface="等线" panose="02010600030101010101" pitchFamily="2" charset="-122"/>
              </a:rPr>
              <a:t>复合型人才</a:t>
            </a:r>
            <a:r>
              <a:rPr lang="zh-CN" altLang="en-US" b="1" dirty="0">
                <a:latin typeface="等线" panose="020F0502020204030204"/>
                <a:ea typeface="等线" panose="02010600030101010101" pitchFamily="2" charset="-122"/>
              </a:rPr>
              <a:t>特色培养</a:t>
            </a:r>
            <a:r>
              <a:rPr lang="zh-CN" altLang="zh-CN" b="1" dirty="0">
                <a:latin typeface="等线" panose="020F0502020204030204"/>
                <a:ea typeface="等线" panose="02010600030101010101" pitchFamily="2" charset="-122"/>
              </a:rPr>
              <a:t>体系</a:t>
            </a:r>
            <a:endParaRPr lang="en-US" altLang="zh-CN" b="1" dirty="0"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E00329-B744-4C23-B6FD-6F4E06EC02D0}"/>
              </a:ext>
            </a:extLst>
          </p:cNvPr>
          <p:cNvSpPr txBox="1"/>
          <p:nvPr/>
        </p:nvSpPr>
        <p:spPr>
          <a:xfrm>
            <a:off x="285045" y="5515684"/>
            <a:ext cx="5196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通识基础课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专业基础课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专业特色</a:t>
            </a: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课程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Clr>
                <a:srgbClr val="990099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特色通识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专业选修课</a:t>
            </a:r>
            <a:endParaRPr lang="en-US" altLang="zh-CN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hidden="1"/>
          <p:cNvSpPr/>
          <p:nvPr/>
        </p:nvSpPr>
        <p:spPr>
          <a:xfrm>
            <a:off x="0" y="1221130"/>
            <a:ext cx="137160" cy="390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50920" y="6373658"/>
            <a:ext cx="2057400" cy="365125"/>
          </a:xfrm>
        </p:spPr>
        <p:txBody>
          <a:bodyPr/>
          <a:lstStyle/>
          <a:p>
            <a:fld id="{6EFF0199-151D-428B-8932-CF557838D6B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AB9AB1-E3F4-4C74-AE02-FA22F5097900}"/>
              </a:ext>
            </a:extLst>
          </p:cNvPr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25" name="文本框 12">
              <a:extLst>
                <a:ext uri="{FF2B5EF4-FFF2-40B4-BE49-F238E27FC236}">
                  <a16:creationId xmlns:a16="http://schemas.microsoft.com/office/drawing/2014/main" id="{46184BBA-1F50-4DB0-B313-08EE0B676D39}"/>
                </a:ext>
              </a:extLst>
            </p:cNvPr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专业建设</a:t>
              </a:r>
            </a:p>
          </p:txBody>
        </p:sp>
        <p:grpSp>
          <p:nvGrpSpPr>
            <p:cNvPr id="26" name="组合 21">
              <a:extLst>
                <a:ext uri="{FF2B5EF4-FFF2-40B4-BE49-F238E27FC236}">
                  <a16:creationId xmlns:a16="http://schemas.microsoft.com/office/drawing/2014/main" id="{1FFE303B-254D-4A84-A3AA-755A55A22062}"/>
                </a:ext>
              </a:extLst>
            </p:cNvPr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27" name="AutoShape 4">
                <a:extLst>
                  <a:ext uri="{FF2B5EF4-FFF2-40B4-BE49-F238E27FC236}">
                    <a16:creationId xmlns:a16="http://schemas.microsoft.com/office/drawing/2014/main" id="{DE0DD39C-D5E1-4DE0-8EE2-460FA57A3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C77237FB-BF65-4C82-9504-B2826CEB2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9" name="AutoShape 4">
                <a:extLst>
                  <a:ext uri="{FF2B5EF4-FFF2-40B4-BE49-F238E27FC236}">
                    <a16:creationId xmlns:a16="http://schemas.microsoft.com/office/drawing/2014/main" id="{92975F2B-090F-49A0-B38B-C18B2D14B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sp>
        <p:nvSpPr>
          <p:cNvPr id="23" name="文本框 14">
            <a:extLst>
              <a:ext uri="{FF2B5EF4-FFF2-40B4-BE49-F238E27FC236}">
                <a16:creationId xmlns:a16="http://schemas.microsoft.com/office/drawing/2014/main" id="{648F2526-2BFD-4410-A4D1-CBB8C70DE0CE}"/>
              </a:ext>
            </a:extLst>
          </p:cNvPr>
          <p:cNvSpPr txBox="1"/>
          <p:nvPr/>
        </p:nvSpPr>
        <p:spPr>
          <a:xfrm>
            <a:off x="1032247" y="1052037"/>
            <a:ext cx="707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/>
              <a:t>“分子视界</a:t>
            </a:r>
            <a:r>
              <a:rPr lang="en-US" altLang="zh-CN" sz="2400" b="1" dirty="0"/>
              <a:t>•</a:t>
            </a:r>
            <a:r>
              <a:rPr lang="zh-CN" altLang="en-US" sz="2400" b="1" dirty="0"/>
              <a:t>大师课堂”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30" name="矩形 7">
            <a:extLst>
              <a:ext uri="{FF2B5EF4-FFF2-40B4-BE49-F238E27FC236}">
                <a16:creationId xmlns:a16="http://schemas.microsoft.com/office/drawing/2014/main" id="{9239E950-8D9C-41AE-9598-087FB1E86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30" y="1513702"/>
            <a:ext cx="8123533" cy="28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       南开大学化学学科创建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100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周年，分子专业筹建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20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周年之际，正式启动“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</a:rPr>
              <a:t>分子视界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•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</a:rPr>
              <a:t>大师课堂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”品牌讲座，邀请知名学者为分子科学与工程专业同学开展学术讲座，旨在通过大师言传身教，了解科技前沿，拓宽学生学术视野，树立远大理想，明晰奋斗目标，打造复合型人才培养的精品课堂。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A2BAE-4712-4029-A5ED-B4F95F47A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6" y="4374212"/>
            <a:ext cx="3646150" cy="2050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719C8-8327-48EA-B765-50583AD97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46" y="4374212"/>
            <a:ext cx="3079463" cy="20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7371C1-6409-48C4-9868-A703C30C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803FD-CDDF-4658-B312-7FC384BB1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1612825"/>
            <a:ext cx="3392129" cy="2261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335BF5-C1AF-44CF-8803-271DF47DE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2825"/>
            <a:ext cx="3392130" cy="2261420"/>
          </a:xfrm>
          <a:prstGeom prst="rect">
            <a:avLst/>
          </a:prstGeom>
        </p:spPr>
      </p:pic>
      <p:grpSp>
        <p:nvGrpSpPr>
          <p:cNvPr id="13" name="组合 23">
            <a:extLst>
              <a:ext uri="{FF2B5EF4-FFF2-40B4-BE49-F238E27FC236}">
                <a16:creationId xmlns:a16="http://schemas.microsoft.com/office/drawing/2014/main" id="{9090C149-EDBA-475B-B629-2DBE2EE6A839}"/>
              </a:ext>
            </a:extLst>
          </p:cNvPr>
          <p:cNvGrpSpPr/>
          <p:nvPr/>
        </p:nvGrpSpPr>
        <p:grpSpPr>
          <a:xfrm>
            <a:off x="137745" y="242569"/>
            <a:ext cx="7631366" cy="667207"/>
            <a:chOff x="137745" y="242569"/>
            <a:chExt cx="7631366" cy="667207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350FCE97-B7D4-4489-9803-EE6C24BED2E3}"/>
                </a:ext>
              </a:extLst>
            </p:cNvPr>
            <p:cNvSpPr txBox="1"/>
            <p:nvPr/>
          </p:nvSpPr>
          <p:spPr>
            <a:xfrm>
              <a:off x="814455" y="263445"/>
              <a:ext cx="6954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专业建设</a:t>
              </a:r>
            </a:p>
          </p:txBody>
        </p:sp>
        <p:grpSp>
          <p:nvGrpSpPr>
            <p:cNvPr id="15" name="组合 21">
              <a:extLst>
                <a:ext uri="{FF2B5EF4-FFF2-40B4-BE49-F238E27FC236}">
                  <a16:creationId xmlns:a16="http://schemas.microsoft.com/office/drawing/2014/main" id="{19905C8E-2AD8-43CE-9D37-15267BBDC0CA}"/>
                </a:ext>
              </a:extLst>
            </p:cNvPr>
            <p:cNvGrpSpPr/>
            <p:nvPr/>
          </p:nvGrpSpPr>
          <p:grpSpPr>
            <a:xfrm>
              <a:off x="137745" y="242569"/>
              <a:ext cx="566258" cy="587290"/>
              <a:chOff x="199888" y="118282"/>
              <a:chExt cx="566258" cy="587290"/>
            </a:xfrm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id="{ED6A1C71-3C66-4DBC-BF91-071C6553E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10000">
                <a:off x="333145" y="417252"/>
                <a:ext cx="330859" cy="288320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rgbClr val="ECE3F1"/>
                  </a:gs>
                  <a:gs pos="32999">
                    <a:schemeClr val="bg2">
                      <a:lumMod val="60000"/>
                      <a:lumOff val="40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E477F8AB-A96B-4725-9B9D-5E991A91F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0978">
                <a:off x="199888" y="118282"/>
                <a:ext cx="243996" cy="213132"/>
              </a:xfrm>
              <a:prstGeom prst="hexagon">
                <a:avLst>
                  <a:gd name="adj" fmla="val 28615"/>
                  <a:gd name="vf" fmla="val 115470"/>
                </a:avLst>
              </a:prstGeom>
              <a:gradFill>
                <a:gsLst>
                  <a:gs pos="0">
                    <a:srgbClr val="ECE3F1"/>
                  </a:gs>
                  <a:gs pos="32999">
                    <a:srgbClr val="ECE3F1"/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8" name="AutoShape 4">
                <a:extLst>
                  <a:ext uri="{FF2B5EF4-FFF2-40B4-BE49-F238E27FC236}">
                    <a16:creationId xmlns:a16="http://schemas.microsoft.com/office/drawing/2014/main" id="{75CC7B3E-33A9-459E-9BED-24A9BE4FF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5902">
                <a:off x="423401" y="230820"/>
                <a:ext cx="342745" cy="298678"/>
              </a:xfrm>
              <a:prstGeom prst="hexagon">
                <a:avLst>
                  <a:gd name="adj" fmla="val 28683"/>
                  <a:gd name="vf" fmla="val 115470"/>
                </a:avLst>
              </a:prstGeom>
              <a:gradFill rotWithShape="1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32999">
                    <a:schemeClr val="bg2">
                      <a:lumMod val="75000"/>
                    </a:schemeClr>
                  </a:gs>
                  <a:gs pos="100000">
                    <a:srgbClr val="C7AED5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lnSpc>
                    <a:spcPct val="120000"/>
                  </a:lnSpc>
                </a:pPr>
                <a:endParaRPr lang="zh-CN" altLang="zh-CN" sz="2800" b="1" i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sp>
        <p:nvSpPr>
          <p:cNvPr id="19" name="文本框 14">
            <a:extLst>
              <a:ext uri="{FF2B5EF4-FFF2-40B4-BE49-F238E27FC236}">
                <a16:creationId xmlns:a16="http://schemas.microsoft.com/office/drawing/2014/main" id="{AA49A5FC-2CC8-4279-9548-8F0A2497E714}"/>
              </a:ext>
            </a:extLst>
          </p:cNvPr>
          <p:cNvSpPr txBox="1"/>
          <p:nvPr/>
        </p:nvSpPr>
        <p:spPr>
          <a:xfrm>
            <a:off x="436431" y="1079186"/>
            <a:ext cx="7775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/>
              <a:t>2021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日，彭孝军院士主讲“分子视界</a:t>
            </a:r>
            <a:r>
              <a:rPr lang="en-US" altLang="zh-CN" sz="2000" b="1" dirty="0"/>
              <a:t>•</a:t>
            </a:r>
            <a:r>
              <a:rPr lang="zh-CN" altLang="en-US" sz="2000" b="1" dirty="0"/>
              <a:t>大师课堂”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A7936EEC-1EBB-8C6E-32D0-5A643DD53C5C}"/>
              </a:ext>
            </a:extLst>
          </p:cNvPr>
          <p:cNvSpPr txBox="1"/>
          <p:nvPr/>
        </p:nvSpPr>
        <p:spPr>
          <a:xfrm>
            <a:off x="259743" y="4007772"/>
            <a:ext cx="7775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/>
              <a:t>2021</a:t>
            </a:r>
            <a:r>
              <a:rPr lang="zh-CN" altLang="en-US" sz="2000" b="1" dirty="0"/>
              <a:t>年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月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日，江雷院士主讲“分子视界</a:t>
            </a:r>
            <a:r>
              <a:rPr lang="en-US" altLang="zh-CN" sz="2000" b="1" dirty="0"/>
              <a:t>•</a:t>
            </a:r>
            <a:r>
              <a:rPr lang="zh-CN" altLang="en-US" sz="2000" b="1" dirty="0"/>
              <a:t>大师课堂”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C7ACA-AF5D-0D91-8125-D2E8C0430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4541411"/>
            <a:ext cx="3348621" cy="223241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30CA803-3794-BF84-98F0-E7A69EF75B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46" y="4541411"/>
            <a:ext cx="3355084" cy="22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8986"/>
      </p:ext>
    </p:extLst>
  </p:cSld>
  <p:clrMapOvr>
    <a:masterClrMapping/>
  </p:clrMapOvr>
  <p:transition>
    <p:push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1"/>
  <p:tag name="KSO_WM_UNIT_PLACING_PICTURE_USER_VIEWPORT" val="{&quot;height&quot;:10800,&quot;width&quot;:14202.54015748031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16491</TotalTime>
  <Words>869</Words>
  <Application>Microsoft Office PowerPoint</Application>
  <PresentationFormat>全屏显示(4:3)</PresentationFormat>
  <Paragraphs>154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仿宋_GB2312</vt:lpstr>
      <vt:lpstr>黑体</vt:lpstr>
      <vt:lpstr>思源黑体 CN Normal</vt:lpstr>
      <vt:lpstr>宋体</vt:lpstr>
      <vt:lpstr>微软雅黑</vt:lpstr>
      <vt:lpstr>Arial</vt:lpstr>
      <vt:lpstr>Calibri</vt:lpstr>
      <vt:lpstr>Helvetica</vt:lpstr>
      <vt:lpstr>Times New Roman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Windows User</cp:lastModifiedBy>
  <cp:revision>932</cp:revision>
  <cp:lastPrinted>2019-08-24T01:32:51Z</cp:lastPrinted>
  <dcterms:created xsi:type="dcterms:W3CDTF">2015-03-26T07:55:48Z</dcterms:created>
  <dcterms:modified xsi:type="dcterms:W3CDTF">2023-07-30T03:24:38Z</dcterms:modified>
</cp:coreProperties>
</file>