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797675" cy="9928225"/>
  <p:defaultTextStyle>
    <a:defPPr>
      <a:defRPr lang="zh-CN"/>
    </a:defPPr>
    <a:lvl1pPr marL="0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1pPr>
    <a:lvl2pPr marL="2061845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2pPr>
    <a:lvl3pPr marL="4123690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3pPr>
    <a:lvl4pPr marL="6185535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4pPr>
    <a:lvl5pPr marL="8247380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5pPr>
    <a:lvl6pPr marL="10309225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6pPr>
    <a:lvl7pPr marL="12370435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7pPr>
    <a:lvl8pPr marL="14432280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8pPr>
    <a:lvl9pPr marL="16494125" algn="l" defTabSz="4123055" rtl="0" eaLnBrk="1" latinLnBrk="0" hangingPunct="1">
      <a:defRPr sz="81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22">
          <p15:clr>
            <a:srgbClr val="A4A3A4"/>
          </p15:clr>
        </p15:guide>
        <p15:guide id="2" pos="10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58" autoAdjust="0"/>
  </p:normalViewPr>
  <p:slideViewPr>
    <p:cSldViewPr snapToGrid="0">
      <p:cViewPr>
        <p:scale>
          <a:sx n="10" d="100"/>
          <a:sy n="10" d="100"/>
        </p:scale>
        <p:origin x="2250" y="60"/>
      </p:cViewPr>
      <p:guideLst>
        <p:guide orient="horz" pos="13622"/>
        <p:guide pos="10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A8034-B947-4268-9620-1CB5406CC15D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92AFD-1AAD-4A22-A1A3-E27AEBD758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9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1pPr>
    <a:lvl2pPr marL="2061845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2pPr>
    <a:lvl3pPr marL="4123690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3pPr>
    <a:lvl4pPr marL="6185535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4pPr>
    <a:lvl5pPr marL="8247380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5pPr>
    <a:lvl6pPr marL="10309225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6pPr>
    <a:lvl7pPr marL="12370435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7pPr>
    <a:lvl8pPr marL="14432280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8pPr>
    <a:lvl9pPr marL="16494125" algn="l" defTabSz="4123055" rtl="0" eaLnBrk="1" latinLnBrk="0" hangingPunct="1">
      <a:defRPr sz="54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92AFD-1AAD-4A22-A1A3-E27AEBD7582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6251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59655" indent="0" algn="ctr">
              <a:buNone/>
              <a:defRPr sz="5670"/>
            </a:lvl4pPr>
            <a:lvl5pPr marL="6479540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19885" indent="0">
              <a:buNone/>
              <a:defRPr sz="7085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6380">
                <a:solidFill>
                  <a:schemeClr val="tx1">
                    <a:tint val="75000"/>
                  </a:schemeClr>
                </a:solidFill>
              </a:defRPr>
            </a:lvl3pPr>
            <a:lvl4pPr marL="485965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7954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59655" indent="0">
              <a:buNone/>
              <a:defRPr sz="5670" b="1"/>
            </a:lvl4pPr>
            <a:lvl5pPr marL="6479540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40"/>
            </a:lvl1pPr>
            <a:lvl2pPr>
              <a:defRPr sz="9920"/>
            </a:lvl2pPr>
            <a:lvl3pPr>
              <a:defRPr sz="8505"/>
            </a:lvl3pPr>
            <a:lvl4pPr>
              <a:defRPr sz="7085"/>
            </a:lvl4pPr>
            <a:lvl5pPr>
              <a:defRPr sz="7085"/>
            </a:lvl5pPr>
            <a:lvl6pPr>
              <a:defRPr sz="7085"/>
            </a:lvl6pPr>
            <a:lvl7pPr>
              <a:defRPr sz="7085"/>
            </a:lvl7pPr>
            <a:lvl8pPr>
              <a:defRPr sz="7085"/>
            </a:lvl8pPr>
            <a:lvl9pPr>
              <a:defRPr sz="708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19885" indent="0">
              <a:buNone/>
              <a:defRPr sz="9920"/>
            </a:lvl2pPr>
            <a:lvl3pPr marL="3239770" indent="0">
              <a:buNone/>
              <a:defRPr sz="8505"/>
            </a:lvl3pPr>
            <a:lvl4pPr marL="4859655" indent="0">
              <a:buNone/>
              <a:defRPr sz="7085"/>
            </a:lvl4pPr>
            <a:lvl5pPr marL="6479540" indent="0">
              <a:buNone/>
              <a:defRPr sz="7085"/>
            </a:lvl5pPr>
            <a:lvl6pPr marL="8100060" indent="0">
              <a:buNone/>
              <a:defRPr sz="7085"/>
            </a:lvl6pPr>
            <a:lvl7pPr marL="9719945" indent="0">
              <a:buNone/>
              <a:defRPr sz="7085"/>
            </a:lvl7pPr>
            <a:lvl8pPr marL="11339830" indent="0">
              <a:buNone/>
              <a:defRPr sz="7085"/>
            </a:lvl8pPr>
            <a:lvl9pPr marL="12959715" indent="0">
              <a:buNone/>
              <a:defRPr sz="708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70"/>
            </a:lvl1pPr>
            <a:lvl2pPr marL="1619885" indent="0">
              <a:buNone/>
              <a:defRPr sz="4960"/>
            </a:lvl2pPr>
            <a:lvl3pPr marL="3239770" indent="0">
              <a:buNone/>
              <a:defRPr sz="4250"/>
            </a:lvl3pPr>
            <a:lvl4pPr marL="4859655" indent="0">
              <a:buNone/>
              <a:defRPr sz="3545"/>
            </a:lvl4pPr>
            <a:lvl5pPr marL="6479540" indent="0">
              <a:buNone/>
              <a:defRPr sz="3545"/>
            </a:lvl5pPr>
            <a:lvl6pPr marL="8100060" indent="0">
              <a:buNone/>
              <a:defRPr sz="3545"/>
            </a:lvl6pPr>
            <a:lvl7pPr marL="9719945" indent="0">
              <a:buNone/>
              <a:defRPr sz="3545"/>
            </a:lvl7pPr>
            <a:lvl8pPr marL="11339830" indent="0">
              <a:buNone/>
              <a:defRPr sz="3545"/>
            </a:lvl8pPr>
            <a:lvl9pPr marL="12959715" indent="0">
              <a:buNone/>
              <a:defRPr sz="354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F739-9ECC-43FB-9C73-E28EFF9428FC}" type="datetimeFigureOut">
              <a:rPr lang="zh-CN" altLang="en-US" smtClean="0"/>
              <a:t>2020/7/19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8AAE9-EAB8-45BD-A25C-643A7ABF038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9770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latinLnBrk="0" hangingPunct="1">
        <a:lnSpc>
          <a:spcPct val="90000"/>
        </a:lnSpc>
        <a:spcBef>
          <a:spcPts val="3545"/>
        </a:spcBef>
        <a:buFont typeface="Arial" panose="020B0604020202020204" pitchFamily="34" charset="0"/>
        <a:buChar char="•"/>
        <a:defRPr sz="9920" kern="1200">
          <a:solidFill>
            <a:schemeClr val="tx1"/>
          </a:solidFill>
          <a:latin typeface="+mn-lt"/>
          <a:ea typeface="+mn-ea"/>
          <a:cs typeface="+mn-cs"/>
        </a:defRPr>
      </a:lvl1pPr>
      <a:lvl2pPr marL="243014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03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7085" kern="1200">
          <a:solidFill>
            <a:schemeClr val="tx1"/>
          </a:solidFill>
          <a:latin typeface="+mn-lt"/>
          <a:ea typeface="+mn-ea"/>
          <a:cs typeface="+mn-cs"/>
        </a:defRPr>
      </a:lvl3pPr>
      <a:lvl4pPr marL="566991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2957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49455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340" indent="-810260" algn="l" defTabSz="3239770" rtl="0" eaLnBrk="1" latinLnBrk="0" hangingPunct="1">
        <a:lnSpc>
          <a:spcPct val="90000"/>
        </a:lnSpc>
        <a:spcBef>
          <a:spcPts val="177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5965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7954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文本框 58"/>
          <p:cNvSpPr txBox="1"/>
          <p:nvPr/>
        </p:nvSpPr>
        <p:spPr>
          <a:xfrm>
            <a:off x="4944948" y="4152954"/>
            <a:ext cx="22498467" cy="2323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5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南开大学</a:t>
            </a:r>
            <a:r>
              <a:rPr lang="zh-CN" altLang="en-US" sz="145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博士</a:t>
            </a:r>
            <a:r>
              <a:rPr lang="zh-CN" altLang="en-US" sz="145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学位</a:t>
            </a:r>
            <a:r>
              <a:rPr lang="zh-CN" altLang="en-US" sz="145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论文</a:t>
            </a:r>
            <a:r>
              <a:rPr lang="zh-CN" altLang="en-US" sz="145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答辩</a:t>
            </a:r>
            <a:endParaRPr lang="zh-CN" altLang="en-US" sz="145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3"/>
          <a:srcRect b="12623"/>
          <a:stretch>
            <a:fillRect/>
          </a:stretch>
        </p:blipFill>
        <p:spPr>
          <a:xfrm>
            <a:off x="59612" y="95"/>
            <a:ext cx="32339676" cy="3961582"/>
          </a:xfrm>
          <a:prstGeom prst="rect">
            <a:avLst/>
          </a:prstGeom>
        </p:spPr>
      </p:pic>
      <p:sp>
        <p:nvSpPr>
          <p:cNvPr id="1207" name="Rectangle 183"/>
          <p:cNvSpPr>
            <a:spLocks noChangeArrowheads="1"/>
          </p:cNvSpPr>
          <p:nvPr/>
        </p:nvSpPr>
        <p:spPr bwMode="auto">
          <a:xfrm>
            <a:off x="0" y="0"/>
            <a:ext cx="32399288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209" name="Rectangle 185"/>
          <p:cNvSpPr>
            <a:spLocks noChangeArrowheads="1"/>
          </p:cNvSpPr>
          <p:nvPr/>
        </p:nvSpPr>
        <p:spPr bwMode="auto">
          <a:xfrm>
            <a:off x="0" y="0"/>
            <a:ext cx="32399288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211" name="Rectangle 187"/>
          <p:cNvSpPr>
            <a:spLocks noChangeArrowheads="1"/>
          </p:cNvSpPr>
          <p:nvPr/>
        </p:nvSpPr>
        <p:spPr bwMode="auto">
          <a:xfrm>
            <a:off x="0" y="0"/>
            <a:ext cx="32399288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" name="Rectangle 187"/>
          <p:cNvSpPr>
            <a:spLocks noChangeArrowheads="1"/>
          </p:cNvSpPr>
          <p:nvPr/>
        </p:nvSpPr>
        <p:spPr bwMode="auto">
          <a:xfrm>
            <a:off x="0" y="0"/>
            <a:ext cx="32399288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608030" y="7559628"/>
            <a:ext cx="23267908" cy="5223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发展光触发自降解连接子用于可控的药物递送</a:t>
            </a:r>
            <a:endParaRPr lang="en-US" altLang="zh-CN" sz="9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193156" y="9930866"/>
            <a:ext cx="149194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答辩人：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臧传龙（线下答辩）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导  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师：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周传政 教授</a:t>
            </a:r>
            <a:endParaRPr lang="zh-CN" altLang="en-US" sz="85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4608030" y="13618551"/>
            <a:ext cx="22209926" cy="41111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9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半胱氨酸专一性的蛋白质化学修饰新方法</a:t>
            </a:r>
            <a:endParaRPr lang="en-US" altLang="zh-CN" sz="9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9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0193156" y="15939461"/>
            <a:ext cx="14919469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答辩人：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章映茜（线上答辩）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导  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师：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周传政 教授</a:t>
            </a:r>
            <a:endParaRPr lang="zh-CN" altLang="en-US" sz="85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168005" y="19622211"/>
            <a:ext cx="22573808" cy="12608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1000"/>
              </a:lnSpc>
            </a:pP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答辩委员会 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主席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刘  磊 教授 （清华大学）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1000"/>
              </a:lnSpc>
            </a:pPr>
            <a:r>
              <a:rPr lang="en-US" altLang="zh-CN" sz="85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委员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王  初 教授 （北京大学）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1000"/>
              </a:lnSpc>
            </a:pPr>
            <a:r>
              <a:rPr lang="en-US" altLang="zh-CN" sz="85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阴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彩霞 教授 （山西大学）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1000"/>
              </a:lnSpc>
            </a:pPr>
            <a:r>
              <a:rPr lang="en-US" altLang="zh-CN" sz="85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王  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欢 教授 （南京大学）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1000"/>
              </a:lnSpc>
            </a:pPr>
            <a:r>
              <a:rPr lang="en-US" altLang="zh-CN" sz="85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杜娟娟 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教授 （清华大学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1000"/>
              </a:lnSpc>
            </a:pP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       周传政 教授 （南开大学）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1000"/>
              </a:lnSpc>
            </a:pPr>
            <a:r>
              <a:rPr lang="en-US" altLang="zh-CN" sz="85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   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秘书：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轩维民 教授 （南开大学）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ts val="11000"/>
              </a:lnSpc>
            </a:pPr>
            <a:r>
              <a:rPr lang="en-US" altLang="zh-CN" sz="85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技术负责人</a:t>
            </a:r>
            <a:r>
              <a:rPr lang="zh-CN" altLang="en-US" sz="85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任梦田 单夏静</a:t>
            </a:r>
            <a:endParaRPr lang="en-US" altLang="zh-CN" sz="85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80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endParaRPr lang="zh-CN" altLang="en-US" sz="8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946811" y="32093951"/>
            <a:ext cx="21464530" cy="40164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>
                <a:latin typeface="黑体" panose="02010609060101010101" pitchFamily="49" charset="-122"/>
                <a:ea typeface="黑体" panose="02010609060101010101" pitchFamily="49" charset="-122"/>
              </a:rPr>
              <a:t>答辩平台：</a:t>
            </a:r>
            <a:r>
              <a:rPr lang="zh-CN" altLang="en-US" sz="8500" dirty="0">
                <a:latin typeface="黑体" panose="02010609060101010101" pitchFamily="49" charset="-122"/>
                <a:ea typeface="黑体" panose="02010609060101010101" pitchFamily="49" charset="-122"/>
              </a:rPr>
              <a:t>腾讯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会议 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会议号：</a:t>
            </a:r>
            <a:r>
              <a:rPr lang="en-US" altLang="zh-CN" sz="8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940 365 094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  <a:p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时    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间：</a:t>
            </a:r>
            <a:r>
              <a:rPr lang="en-US" altLang="zh-CN" sz="85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2020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85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月</a:t>
            </a:r>
            <a:r>
              <a:rPr lang="en-US" altLang="zh-CN" sz="85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号（周日）</a:t>
            </a:r>
            <a:r>
              <a:rPr lang="en-US" altLang="zh-CN" sz="85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9:00</a:t>
            </a:r>
            <a:r>
              <a:rPr lang="en-US" altLang="zh-CN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85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am</a:t>
            </a:r>
          </a:p>
          <a:p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地    点</a:t>
            </a:r>
            <a:r>
              <a:rPr lang="zh-CN" altLang="en-US" sz="85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元素所石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先楼</a:t>
            </a:r>
            <a:r>
              <a:rPr lang="en-US" altLang="zh-CN" sz="85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202</a:t>
            </a:r>
            <a:r>
              <a:rPr lang="zh-CN" altLang="en-US" sz="85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会议室</a:t>
            </a:r>
            <a:endParaRPr lang="zh-CN" altLang="en-US" sz="85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331003" y="37958480"/>
            <a:ext cx="1816074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0000" b="1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欢迎各位老师和</a:t>
            </a:r>
            <a:r>
              <a:rPr lang="zh-CN" altLang="en-US" sz="10000" b="1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同学莅临指导</a:t>
            </a:r>
            <a:r>
              <a:rPr lang="zh-CN" altLang="en-US" sz="10000" b="1" dirty="0" smtClean="0">
                <a:latin typeface="华文行楷" panose="02010800040101010101" pitchFamily="2" charset="-122"/>
                <a:ea typeface="华文行楷" panose="02010800040101010101" pitchFamily="2" charset="-122"/>
              </a:rPr>
              <a:t>！</a:t>
            </a:r>
            <a:endParaRPr lang="zh-CN" altLang="en-US" sz="10000" b="1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175</TotalTime>
  <Words>169</Words>
  <Application>Microsoft Office PowerPoint</Application>
  <PresentationFormat>自定义</PresentationFormat>
  <Paragraphs>22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黑体</vt:lpstr>
      <vt:lpstr>华文行楷</vt:lpstr>
      <vt:lpstr>宋体</vt:lpstr>
      <vt:lpstr>微软雅黑</vt:lpstr>
      <vt:lpstr>Arial</vt:lpstr>
      <vt:lpstr>Calibri</vt:lpstr>
      <vt:lpstr>Calibri Light</vt:lpstr>
      <vt:lpstr>Times New Roman</vt:lpstr>
      <vt:lpstr>Office 主题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zhou</dc:creator>
  <cp:lastModifiedBy>zhoulaoshi</cp:lastModifiedBy>
  <cp:revision>23</cp:revision>
  <cp:lastPrinted>2020-07-19T09:24:35Z</cp:lastPrinted>
  <dcterms:created xsi:type="dcterms:W3CDTF">2017-09-12T13:24:00Z</dcterms:created>
  <dcterms:modified xsi:type="dcterms:W3CDTF">2020-07-19T11:46:54Z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